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10" r:id="rId3"/>
  </p:sldMasterIdLst>
  <p:notesMasterIdLst>
    <p:notesMasterId r:id="rId20"/>
  </p:notesMasterIdLst>
  <p:sldIdLst>
    <p:sldId id="261" r:id="rId4"/>
    <p:sldId id="283" r:id="rId5"/>
    <p:sldId id="267" r:id="rId6"/>
    <p:sldId id="280" r:id="rId7"/>
    <p:sldId id="281" r:id="rId8"/>
    <p:sldId id="285" r:id="rId9"/>
    <p:sldId id="286" r:id="rId10"/>
    <p:sldId id="295" r:id="rId11"/>
    <p:sldId id="297" r:id="rId12"/>
    <p:sldId id="282" r:id="rId13"/>
    <p:sldId id="284" r:id="rId14"/>
    <p:sldId id="288" r:id="rId15"/>
    <p:sldId id="289" r:id="rId16"/>
    <p:sldId id="290" r:id="rId17"/>
    <p:sldId id="292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5C"/>
    <a:srgbClr val="EB5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>
        <p:scale>
          <a:sx n="75" d="100"/>
          <a:sy n="75" d="100"/>
        </p:scale>
        <p:origin x="917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F1BE9-3209-4661-B044-5ED281D5DAED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D73CD-19BA-4E2C-8055-DDBC5B7318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2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B53C0-79AE-4DBD-9505-8B7D1F13E0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5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5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5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450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860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174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117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443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281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038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505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788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094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86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427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975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940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80AE3-806E-47D8-BF73-3981AC1C6654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10/28/2023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D5E5E-12B4-4DAF-A9BB-5C022ACA4FA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679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566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1662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879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1389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45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93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861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8583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423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307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8457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3634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405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240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2389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08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3648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774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2820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7008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9360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4736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674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3114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4311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4996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55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7790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1884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99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9884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0119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4599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0296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6574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8013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027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76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4397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6134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667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3617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8164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9884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8642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7035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0368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EABAB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FPT Software – Level of Confidentiality </a:t>
            </a:r>
            <a:endParaRPr kumimoji="0" lang="x-none" sz="1050" b="0" i="0" u="none" strike="noStrike" kern="1200" cap="none" spc="0" normalizeH="0" baseline="0" noProof="0">
              <a:ln>
                <a:noFill/>
              </a:ln>
              <a:solidFill>
                <a:srgbClr val="AEABAB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2186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99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6068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srgbClr val="B5B5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srgbClr val="B5B5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0048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80AE3-806E-47D8-BF73-3981AC1C6654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10/28/2023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D5E5E-12B4-4DAF-A9BB-5C022ACA4FA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04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4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12F146-47F9-A646-B182-8CC39B8AD32B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803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89218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39527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030228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7600C-AC5D-0F48-84F3-929CFB857597}"/>
              </a:ext>
            </a:extLst>
          </p:cNvPr>
          <p:cNvSpPr txBox="1"/>
          <p:nvPr/>
        </p:nvSpPr>
        <p:spPr>
          <a:xfrm>
            <a:off x="320078" y="2564981"/>
            <a:ext cx="492778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>
              <a:defRPr/>
            </a:pPr>
            <a:r>
              <a:rPr lang="en-US" sz="4800" b="1" spc="-100" dirty="0">
                <a:solidFill>
                  <a:srgbClr val="19226D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/>
              </a:rPr>
              <a:t>MOCK </a:t>
            </a:r>
          </a:p>
          <a:p>
            <a:pPr lvl="0">
              <a:defRPr/>
            </a:pPr>
            <a:r>
              <a:rPr lang="en-US" sz="4800" b="1" spc="-100" dirty="0">
                <a:solidFill>
                  <a:srgbClr val="19226D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/>
              </a:rPr>
              <a:t>Project</a:t>
            </a:r>
          </a:p>
          <a:p>
            <a:pPr lvl="0">
              <a:defRPr/>
            </a:pPr>
            <a:r>
              <a:rPr kumimoji="0" lang="en-US" sz="4800" b="1" i="0" u="none" strike="noStrike" kern="1200" cap="none" spc="-100" normalizeH="0" baseline="0" noProof="0" dirty="0">
                <a:ln>
                  <a:noFill/>
                </a:ln>
                <a:solidFill>
                  <a:srgbClr val="19226D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Arial"/>
              </a:rPr>
              <a:t>Report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3B4CA9-11B2-8F4E-8CBE-2036204A6C22}"/>
              </a:ext>
            </a:extLst>
          </p:cNvPr>
          <p:cNvGrpSpPr/>
          <p:nvPr/>
        </p:nvGrpSpPr>
        <p:grpSpPr>
          <a:xfrm>
            <a:off x="714046" y="5877655"/>
            <a:ext cx="1918748" cy="400110"/>
            <a:chOff x="5181600" y="3683000"/>
            <a:chExt cx="1918748" cy="40011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3CEA531-4D84-CF4C-970E-E43526C6A0E7}"/>
                </a:ext>
              </a:extLst>
            </p:cNvPr>
            <p:cNvSpPr/>
            <p:nvPr/>
          </p:nvSpPr>
          <p:spPr>
            <a:xfrm>
              <a:off x="5181600" y="3683000"/>
              <a:ext cx="1918748" cy="400110"/>
            </a:xfrm>
            <a:prstGeom prst="roundRect">
              <a:avLst>
                <a:gd name="adj" fmla="val 50000"/>
              </a:avLst>
            </a:prstGeom>
            <a:solidFill>
              <a:srgbClr val="F37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 Omega VN" pitchFamily="2" charset="77"/>
                <a:ea typeface="Meiryo" panose="020B0604030504040204" pitchFamily="34" charset="-128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8C5204-60B0-C340-B0E1-BB7C810F8AA9}"/>
                </a:ext>
              </a:extLst>
            </p:cNvPr>
            <p:cNvSpPr txBox="1"/>
            <p:nvPr/>
          </p:nvSpPr>
          <p:spPr>
            <a:xfrm>
              <a:off x="5398750" y="3744556"/>
              <a:ext cx="1484448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034EA2"/>
                  </a:solidFill>
                  <a:latin typeface="BR Omega VN"/>
                  <a:ea typeface="Meiryo"/>
                  <a:cs typeface="Segoe UI"/>
                </a:rPr>
                <a:t>28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34EA2"/>
                  </a:solidFill>
                  <a:effectLst/>
                  <a:uLnTx/>
                  <a:uFillTx/>
                  <a:latin typeface="BR Omega VN"/>
                  <a:ea typeface="Meiryo"/>
                  <a:cs typeface="Segoe UI"/>
                </a:rPr>
                <a:t>Dec 2023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E233492-2ADD-BB45-AFC5-90F2515BA3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9177854" y="137122"/>
            <a:ext cx="2942038" cy="981307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14794" y="6387901"/>
            <a:ext cx="595312" cy="2524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D4804E-FCD7-4919-8E60-EF4DDF299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78" y="1548867"/>
            <a:ext cx="6759616" cy="439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en-US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 Algorithm</a:t>
            </a:r>
            <a:endParaRPr lang="en-US" dirty="0">
              <a:solidFill>
                <a:srgbClr val="36365C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4091E0-ABE5-412C-8934-7F9BA101D9A5}"/>
              </a:ext>
            </a:extLst>
          </p:cNvPr>
          <p:cNvSpPr/>
          <p:nvPr/>
        </p:nvSpPr>
        <p:spPr>
          <a:xfrm>
            <a:off x="4996678" y="948193"/>
            <a:ext cx="1415143" cy="392656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6" name="Flowchart: Predefined Process 5">
            <a:extLst>
              <a:ext uri="{FF2B5EF4-FFF2-40B4-BE49-F238E27FC236}">
                <a16:creationId xmlns:a16="http://schemas.microsoft.com/office/drawing/2014/main" id="{5A53AAB1-8F37-48DD-BF44-94E4FF36559B}"/>
              </a:ext>
            </a:extLst>
          </p:cNvPr>
          <p:cNvSpPr/>
          <p:nvPr/>
        </p:nvSpPr>
        <p:spPr>
          <a:xfrm>
            <a:off x="3824649" y="1682424"/>
            <a:ext cx="3759200" cy="459005"/>
          </a:xfrm>
          <a:prstGeom prst="flowChartPredefinedProcess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Buttons Initialization</a:t>
            </a:r>
          </a:p>
        </p:txBody>
      </p:sp>
      <p:sp>
        <p:nvSpPr>
          <p:cNvPr id="11" name="Flowchart: Predefined Process 10">
            <a:extLst>
              <a:ext uri="{FF2B5EF4-FFF2-40B4-BE49-F238E27FC236}">
                <a16:creationId xmlns:a16="http://schemas.microsoft.com/office/drawing/2014/main" id="{A0A78495-301B-41B2-BA60-9C97FC2DA7C1}"/>
              </a:ext>
            </a:extLst>
          </p:cNvPr>
          <p:cNvSpPr/>
          <p:nvPr/>
        </p:nvSpPr>
        <p:spPr>
          <a:xfrm>
            <a:off x="3824649" y="2380714"/>
            <a:ext cx="3759200" cy="572969"/>
          </a:xfrm>
          <a:prstGeom prst="flowChartPredefinedProcess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(2) Led display Initialization</a:t>
            </a:r>
          </a:p>
        </p:txBody>
      </p:sp>
      <p:sp>
        <p:nvSpPr>
          <p:cNvPr id="12" name="Flowchart: Predefined Process 11">
            <a:extLst>
              <a:ext uri="{FF2B5EF4-FFF2-40B4-BE49-F238E27FC236}">
                <a16:creationId xmlns:a16="http://schemas.microsoft.com/office/drawing/2014/main" id="{120644EF-E986-4DD6-8C29-351F1FF5151E}"/>
              </a:ext>
            </a:extLst>
          </p:cNvPr>
          <p:cNvSpPr/>
          <p:nvPr/>
        </p:nvSpPr>
        <p:spPr>
          <a:xfrm>
            <a:off x="3824649" y="3181294"/>
            <a:ext cx="3759200" cy="417949"/>
          </a:xfrm>
          <a:prstGeom prst="flowChartPredefinedProcess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(3) Display the time</a:t>
            </a:r>
          </a:p>
        </p:txBody>
      </p:sp>
      <p:sp>
        <p:nvSpPr>
          <p:cNvPr id="13" name="Flowchart: Predefined Process 12">
            <a:extLst>
              <a:ext uri="{FF2B5EF4-FFF2-40B4-BE49-F238E27FC236}">
                <a16:creationId xmlns:a16="http://schemas.microsoft.com/office/drawing/2014/main" id="{677E0729-FB72-4523-AE3F-14E0A504FD50}"/>
              </a:ext>
            </a:extLst>
          </p:cNvPr>
          <p:cNvSpPr/>
          <p:nvPr/>
        </p:nvSpPr>
        <p:spPr>
          <a:xfrm>
            <a:off x="3824646" y="3971925"/>
            <a:ext cx="3759200" cy="537029"/>
          </a:xfrm>
          <a:prstGeom prst="flowChartPredefinedProcess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(4) Send command to display Led</a:t>
            </a:r>
          </a:p>
        </p:txBody>
      </p:sp>
      <p:sp>
        <p:nvSpPr>
          <p:cNvPr id="15" name="Flowchart: Predefined Process 14">
            <a:extLst>
              <a:ext uri="{FF2B5EF4-FFF2-40B4-BE49-F238E27FC236}">
                <a16:creationId xmlns:a16="http://schemas.microsoft.com/office/drawing/2014/main" id="{74C2574C-93CC-4C31-A94C-BD33FFC6A63F}"/>
              </a:ext>
            </a:extLst>
          </p:cNvPr>
          <p:cNvSpPr/>
          <p:nvPr/>
        </p:nvSpPr>
        <p:spPr>
          <a:xfrm>
            <a:off x="3824646" y="4907680"/>
            <a:ext cx="3759200" cy="456019"/>
          </a:xfrm>
          <a:prstGeom prst="flowChartPredefinedProcess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(5) Wait a second</a:t>
            </a:r>
          </a:p>
        </p:txBody>
      </p:sp>
      <p:sp>
        <p:nvSpPr>
          <p:cNvPr id="16" name="Flowchart: Predefined Process 15">
            <a:extLst>
              <a:ext uri="{FF2B5EF4-FFF2-40B4-BE49-F238E27FC236}">
                <a16:creationId xmlns:a16="http://schemas.microsoft.com/office/drawing/2014/main" id="{4BDE847A-57CA-4FCD-8B74-81785197CAD4}"/>
              </a:ext>
            </a:extLst>
          </p:cNvPr>
          <p:cNvSpPr/>
          <p:nvPr/>
        </p:nvSpPr>
        <p:spPr>
          <a:xfrm>
            <a:off x="3824646" y="5762425"/>
            <a:ext cx="3759200" cy="537029"/>
          </a:xfrm>
          <a:prstGeom prst="flowChartPredefinedProcess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(6) Processing the next mode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25DDBE-1F17-4E31-B652-9035F47104B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704249" y="1340849"/>
            <a:ext cx="2" cy="34157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03F299-88EE-472F-86F4-55510EA41CA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5704249" y="2953683"/>
            <a:ext cx="0" cy="22761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03BA75-A3ED-464D-BC5C-1D665D3071BD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5704249" y="2141429"/>
            <a:ext cx="0" cy="23928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4EA8B5-3C28-4600-A7F5-B29D15E9FF2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704249" y="3599243"/>
            <a:ext cx="0" cy="37268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A946BD-C8D0-4CE7-89AD-5C4184954F5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704246" y="4508954"/>
            <a:ext cx="0" cy="39872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56B345-8E96-4BB0-A846-8F1A6052C14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5704246" y="5363699"/>
            <a:ext cx="0" cy="39872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5E0D67A-5132-43E4-BFBF-0AF4768563C5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 flipH="1">
            <a:off x="4447311" y="5042519"/>
            <a:ext cx="2513870" cy="12700"/>
          </a:xfrm>
          <a:prstGeom prst="bentConnector5">
            <a:avLst>
              <a:gd name="adj1" fmla="val -12558"/>
              <a:gd name="adj2" fmla="val -20092858"/>
              <a:gd name="adj3" fmla="val 100086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16C7A4-12E6-42B9-AF8A-517027447E22}"/>
              </a:ext>
            </a:extLst>
          </p:cNvPr>
          <p:cNvSpPr txBox="1"/>
          <p:nvPr/>
        </p:nvSpPr>
        <p:spPr>
          <a:xfrm>
            <a:off x="269386" y="992505"/>
            <a:ext cx="1630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36365C"/>
                </a:solidFill>
              </a:rPr>
              <a:t>Main Task</a:t>
            </a: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797343C1-2853-5111-8481-0ADD407B25EF}"/>
              </a:ext>
            </a:extLst>
          </p:cNvPr>
          <p:cNvSpPr txBox="1">
            <a:spLocks/>
          </p:cNvSpPr>
          <p:nvPr/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34EA2"/>
                </a:solidFill>
                <a:latin typeface="Segoe UI"/>
              </a:rPr>
              <a:t>10</a:t>
            </a:r>
            <a:endParaRPr lang="x-none" dirty="0">
              <a:solidFill>
                <a:srgbClr val="034EA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937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11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en-US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 Algorithm</a:t>
            </a:r>
            <a:endParaRPr lang="en-US" dirty="0">
              <a:solidFill>
                <a:srgbClr val="36365C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25BE61-78AE-4F1D-B13E-950B8C87AE39}"/>
              </a:ext>
            </a:extLst>
          </p:cNvPr>
          <p:cNvSpPr/>
          <p:nvPr/>
        </p:nvSpPr>
        <p:spPr>
          <a:xfrm>
            <a:off x="4477020" y="976044"/>
            <a:ext cx="3309122" cy="77105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 Buttons Initialization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6703A1-943D-497A-B08A-42F30C33CBE5}"/>
              </a:ext>
            </a:extLst>
          </p:cNvPr>
          <p:cNvCxnSpPr>
            <a:cxnSpLocks/>
            <a:stCxn id="7" idx="4"/>
            <a:endCxn id="2" idx="0"/>
          </p:cNvCxnSpPr>
          <p:nvPr/>
        </p:nvCxnSpPr>
        <p:spPr>
          <a:xfrm>
            <a:off x="6131581" y="1747095"/>
            <a:ext cx="0" cy="2186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7BAAA3D-5578-4E20-8E4B-A1A8837CA6E8}"/>
              </a:ext>
            </a:extLst>
          </p:cNvPr>
          <p:cNvSpPr/>
          <p:nvPr/>
        </p:nvSpPr>
        <p:spPr>
          <a:xfrm>
            <a:off x="3796825" y="1965748"/>
            <a:ext cx="4669512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Enable clock for PORTC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CCC3AA-0E9B-43CB-96C6-CC4B57E2FC69}"/>
              </a:ext>
            </a:extLst>
          </p:cNvPr>
          <p:cNvSpPr/>
          <p:nvPr/>
        </p:nvSpPr>
        <p:spPr>
          <a:xfrm>
            <a:off x="3796825" y="2654257"/>
            <a:ext cx="4669512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Set pins as GPIO function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806B0B-B70C-4A31-A4BB-051F435D09EC}"/>
              </a:ext>
            </a:extLst>
          </p:cNvPr>
          <p:cNvSpPr/>
          <p:nvPr/>
        </p:nvSpPr>
        <p:spPr>
          <a:xfrm>
            <a:off x="3796826" y="3326492"/>
            <a:ext cx="4669511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Disabled pull-up/pull-down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1FBB66-6790-4252-81BF-42B4538380F3}"/>
              </a:ext>
            </a:extLst>
          </p:cNvPr>
          <p:cNvSpPr/>
          <p:nvPr/>
        </p:nvSpPr>
        <p:spPr>
          <a:xfrm>
            <a:off x="4477020" y="6124460"/>
            <a:ext cx="3309122" cy="674996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 Buttons Initialization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22F421-9F8C-485D-A516-9FCDC546AD42}"/>
              </a:ext>
            </a:extLst>
          </p:cNvPr>
          <p:cNvSpPr/>
          <p:nvPr/>
        </p:nvSpPr>
        <p:spPr>
          <a:xfrm>
            <a:off x="3796825" y="3998727"/>
            <a:ext cx="4669511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Set interrupt type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16AECA-6880-44D0-B4EB-DA0C86CD3636}"/>
              </a:ext>
            </a:extLst>
          </p:cNvPr>
          <p:cNvSpPr/>
          <p:nvPr/>
        </p:nvSpPr>
        <p:spPr>
          <a:xfrm>
            <a:off x="3796824" y="4699233"/>
            <a:ext cx="4669511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Set pins as input pin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680CAF-0DC6-40C7-9896-68A14065577C}"/>
              </a:ext>
            </a:extLst>
          </p:cNvPr>
          <p:cNvSpPr/>
          <p:nvPr/>
        </p:nvSpPr>
        <p:spPr>
          <a:xfrm>
            <a:off x="3796824" y="5416377"/>
            <a:ext cx="4669511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Enable NVIC for Port C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A9B8815-96A5-4485-88E1-44D212A96A0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131581" y="2424754"/>
            <a:ext cx="0" cy="2186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8FE6839-1533-48ED-B28D-BDB68BA8238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131581" y="3113263"/>
            <a:ext cx="0" cy="20357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382170-D0E4-41B7-8110-D87C437F864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131582" y="3785498"/>
            <a:ext cx="0" cy="2054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30DE1B-BF69-4423-85F6-1D9A391F2B63}"/>
              </a:ext>
            </a:extLst>
          </p:cNvPr>
          <p:cNvCxnSpPr>
            <a:cxnSpLocks/>
          </p:cNvCxnSpPr>
          <p:nvPr/>
        </p:nvCxnSpPr>
        <p:spPr>
          <a:xfrm>
            <a:off x="6131580" y="4457733"/>
            <a:ext cx="0" cy="24150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C7DB37-FCC3-44EC-9E6B-AC5BC16B0D53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6131580" y="5158239"/>
            <a:ext cx="0" cy="25813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17C157C-3C51-42B0-97A3-1342AEC46A10}"/>
              </a:ext>
            </a:extLst>
          </p:cNvPr>
          <p:cNvCxnSpPr>
            <a:cxnSpLocks/>
          </p:cNvCxnSpPr>
          <p:nvPr/>
        </p:nvCxnSpPr>
        <p:spPr>
          <a:xfrm>
            <a:off x="6148962" y="5875383"/>
            <a:ext cx="0" cy="25813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0F628FF-3840-4027-8FF9-0183B638D1A8}"/>
              </a:ext>
            </a:extLst>
          </p:cNvPr>
          <p:cNvSpPr/>
          <p:nvPr/>
        </p:nvSpPr>
        <p:spPr>
          <a:xfrm>
            <a:off x="91578" y="993112"/>
            <a:ext cx="370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36365C"/>
                </a:solidFill>
              </a:rPr>
              <a:t>(1) Buttons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91124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5. Algorithm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2D2A0-30BD-4C25-927B-EA8D5D579573}"/>
              </a:ext>
            </a:extLst>
          </p:cNvPr>
          <p:cNvSpPr/>
          <p:nvPr/>
        </p:nvSpPr>
        <p:spPr>
          <a:xfrm>
            <a:off x="0" y="813425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36365C"/>
                </a:solidFill>
              </a:rPr>
              <a:t>(2)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5"/>
                </a:solidFill>
              </a:rPr>
              <a:t>LED display </a:t>
            </a:r>
            <a:r>
              <a:rPr lang="en-US" sz="2400" b="1" dirty="0">
                <a:solidFill>
                  <a:srgbClr val="36365C"/>
                </a:solidFill>
              </a:rPr>
              <a:t>Initialization</a:t>
            </a:r>
          </a:p>
        </p:txBody>
      </p:sp>
      <p:sp>
        <p:nvSpPr>
          <p:cNvPr id="53" name="Slide Number Placeholder 1">
            <a:extLst>
              <a:ext uri="{FF2B5EF4-FFF2-40B4-BE49-F238E27FC236}">
                <a16:creationId xmlns:a16="http://schemas.microsoft.com/office/drawing/2014/main" id="{4AAB3618-91F7-F0FC-F31F-5732D206FBC0}"/>
              </a:ext>
            </a:extLst>
          </p:cNvPr>
          <p:cNvSpPr txBox="1">
            <a:spLocks/>
          </p:cNvSpPr>
          <p:nvPr/>
        </p:nvSpPr>
        <p:spPr>
          <a:xfrm>
            <a:off x="6154939" y="6462327"/>
            <a:ext cx="595312" cy="2524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srgbClr val="034EA2"/>
                </a:solidFill>
                <a:latin typeface="Segoe UI"/>
              </a:rPr>
              <a:t>11</a:t>
            </a:r>
            <a:endParaRPr lang="x-none">
              <a:solidFill>
                <a:srgbClr val="034EA2"/>
              </a:solidFill>
              <a:latin typeface="Segoe UI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F79414B-4477-2AD5-18F4-2017A12EB337}"/>
              </a:ext>
            </a:extLst>
          </p:cNvPr>
          <p:cNvSpPr/>
          <p:nvPr/>
        </p:nvSpPr>
        <p:spPr>
          <a:xfrm>
            <a:off x="3937102" y="973086"/>
            <a:ext cx="3309122" cy="77105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 LED display Initialization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53FAC5-CEEC-16D8-88E9-4081BD88C6E0}"/>
              </a:ext>
            </a:extLst>
          </p:cNvPr>
          <p:cNvCxnSpPr>
            <a:cxnSpLocks/>
            <a:stCxn id="54" idx="4"/>
            <a:endCxn id="56" idx="0"/>
          </p:cNvCxnSpPr>
          <p:nvPr/>
        </p:nvCxnSpPr>
        <p:spPr>
          <a:xfrm>
            <a:off x="5591663" y="1744137"/>
            <a:ext cx="0" cy="2186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7FE6BCF-041F-C4AE-9C93-C0D838CFCE59}"/>
              </a:ext>
            </a:extLst>
          </p:cNvPr>
          <p:cNvSpPr/>
          <p:nvPr/>
        </p:nvSpPr>
        <p:spPr>
          <a:xfrm>
            <a:off x="3256907" y="1962790"/>
            <a:ext cx="4669512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Setting TX/ Rx pin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F86297-6EFE-9C9E-D292-E08D724ABBCC}"/>
              </a:ext>
            </a:extLst>
          </p:cNvPr>
          <p:cNvSpPr/>
          <p:nvPr/>
        </p:nvSpPr>
        <p:spPr>
          <a:xfrm>
            <a:off x="3256907" y="2651299"/>
            <a:ext cx="4669512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source LPUART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BA634D-2F81-419E-DF91-0C3A425397AA}"/>
              </a:ext>
            </a:extLst>
          </p:cNvPr>
          <p:cNvSpPr/>
          <p:nvPr/>
        </p:nvSpPr>
        <p:spPr>
          <a:xfrm>
            <a:off x="3256908" y="3323534"/>
            <a:ext cx="4669511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Setting baud rate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373AB8-B3D4-0F88-457C-78BBF5B0232E}"/>
              </a:ext>
            </a:extLst>
          </p:cNvPr>
          <p:cNvSpPr/>
          <p:nvPr/>
        </p:nvSpPr>
        <p:spPr>
          <a:xfrm>
            <a:off x="3937102" y="6121502"/>
            <a:ext cx="3309122" cy="674996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LED display Initialization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D2ACE96-E73C-C745-2DE9-5204C034985D}"/>
              </a:ext>
            </a:extLst>
          </p:cNvPr>
          <p:cNvSpPr/>
          <p:nvPr/>
        </p:nvSpPr>
        <p:spPr>
          <a:xfrm>
            <a:off x="3256907" y="3995769"/>
            <a:ext cx="4669511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Setting frame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F9CCBC-6942-7A10-14F1-7B880D0E918F}"/>
              </a:ext>
            </a:extLst>
          </p:cNvPr>
          <p:cNvSpPr/>
          <p:nvPr/>
        </p:nvSpPr>
        <p:spPr>
          <a:xfrm>
            <a:off x="3256906" y="4696275"/>
            <a:ext cx="4669511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 interrupt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646825-6CD2-E5A0-9B10-4D6A339451FF}"/>
              </a:ext>
            </a:extLst>
          </p:cNvPr>
          <p:cNvSpPr/>
          <p:nvPr/>
        </p:nvSpPr>
        <p:spPr>
          <a:xfrm>
            <a:off x="3256906" y="5413419"/>
            <a:ext cx="4669511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 transmitter and receiver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7FD0EE6-79DC-C98E-28E7-E240D5BA0FDE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5591663" y="2421796"/>
            <a:ext cx="0" cy="2186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5F0D9A1-B5E3-F63E-21ED-921A112D9500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5591663" y="3110305"/>
            <a:ext cx="0" cy="20357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8A4725-1D94-CB79-0A3A-30B9648BCE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5591664" y="3782540"/>
            <a:ext cx="0" cy="2054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0BDE6B6-F89E-9F93-87ED-514EF8D1AAC9}"/>
              </a:ext>
            </a:extLst>
          </p:cNvPr>
          <p:cNvCxnSpPr>
            <a:cxnSpLocks/>
          </p:cNvCxnSpPr>
          <p:nvPr/>
        </p:nvCxnSpPr>
        <p:spPr>
          <a:xfrm>
            <a:off x="5591662" y="4454775"/>
            <a:ext cx="0" cy="24150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F5F3A1E-D9CD-0A1E-154F-FFA88F87A178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5591662" y="5155281"/>
            <a:ext cx="0" cy="25813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8733440-FCF6-6639-FD0D-8C635519F6B2}"/>
              </a:ext>
            </a:extLst>
          </p:cNvPr>
          <p:cNvCxnSpPr>
            <a:cxnSpLocks/>
          </p:cNvCxnSpPr>
          <p:nvPr/>
        </p:nvCxnSpPr>
        <p:spPr>
          <a:xfrm>
            <a:off x="5609044" y="5872425"/>
            <a:ext cx="0" cy="25813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lide Number Placeholder 1">
            <a:extLst>
              <a:ext uri="{FF2B5EF4-FFF2-40B4-BE49-F238E27FC236}">
                <a16:creationId xmlns:a16="http://schemas.microsoft.com/office/drawing/2014/main" id="{E570672F-F33C-FE35-085C-29A0C8380766}"/>
              </a:ext>
            </a:extLst>
          </p:cNvPr>
          <p:cNvSpPr txBox="1">
            <a:spLocks/>
          </p:cNvSpPr>
          <p:nvPr/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34EA2"/>
                </a:solidFill>
                <a:latin typeface="Segoe UI"/>
              </a:rPr>
              <a:t>12</a:t>
            </a:r>
            <a:endParaRPr lang="x-none" dirty="0">
              <a:solidFill>
                <a:srgbClr val="034EA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25234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en-US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 Algorithm</a:t>
            </a:r>
            <a:endParaRPr lang="en-US" dirty="0">
              <a:solidFill>
                <a:srgbClr val="36365C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1A68A9-5EED-4116-4800-ADC1B119F050}"/>
              </a:ext>
            </a:extLst>
          </p:cNvPr>
          <p:cNvSpPr/>
          <p:nvPr/>
        </p:nvSpPr>
        <p:spPr>
          <a:xfrm>
            <a:off x="4644144" y="1097879"/>
            <a:ext cx="2455397" cy="706182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 </a:t>
            </a:r>
            <a:r>
              <a:rPr lang="en-US" dirty="0" err="1"/>
              <a:t>systick</a:t>
            </a:r>
            <a:r>
              <a:rPr lang="en-US" dirty="0"/>
              <a:t> handler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AD0686-9B29-5057-5D5F-BF940CDF4314}"/>
              </a:ext>
            </a:extLst>
          </p:cNvPr>
          <p:cNvCxnSpPr>
            <a:cxnSpLocks/>
            <a:stCxn id="4" idx="4"/>
            <a:endCxn id="163" idx="0"/>
          </p:cNvCxnSpPr>
          <p:nvPr/>
        </p:nvCxnSpPr>
        <p:spPr>
          <a:xfrm>
            <a:off x="5871843" y="1804061"/>
            <a:ext cx="1" cy="45774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mond 7">
            <a:extLst>
              <a:ext uri="{FF2B5EF4-FFF2-40B4-BE49-F238E27FC236}">
                <a16:creationId xmlns:a16="http://schemas.microsoft.com/office/drawing/2014/main" id="{CD4539C6-A1BB-79FC-6BEB-4DE884B7710F}"/>
              </a:ext>
            </a:extLst>
          </p:cNvPr>
          <p:cNvSpPr/>
          <p:nvPr/>
        </p:nvSpPr>
        <p:spPr>
          <a:xfrm>
            <a:off x="4775761" y="3233557"/>
            <a:ext cx="2192165" cy="623048"/>
          </a:xfrm>
          <a:prstGeom prst="diamond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Mode display = 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8959D5-E8AD-F479-CAA4-A82785DDC833}"/>
              </a:ext>
            </a:extLst>
          </p:cNvPr>
          <p:cNvSpPr txBox="1"/>
          <p:nvPr/>
        </p:nvSpPr>
        <p:spPr>
          <a:xfrm>
            <a:off x="5556108" y="385660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F9D381-4E58-D85F-6753-D274F80BBD46}"/>
              </a:ext>
            </a:extLst>
          </p:cNvPr>
          <p:cNvSpPr txBox="1"/>
          <p:nvPr/>
        </p:nvSpPr>
        <p:spPr>
          <a:xfrm>
            <a:off x="7367528" y="316026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1D34DEA-49E1-5C6B-F759-0437C7EB0715}"/>
              </a:ext>
            </a:extLst>
          </p:cNvPr>
          <p:cNvSpPr/>
          <p:nvPr/>
        </p:nvSpPr>
        <p:spPr>
          <a:xfrm>
            <a:off x="4775761" y="2261810"/>
            <a:ext cx="2192166" cy="557832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 time and date value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887EB77-F31F-F458-6C63-650C386EC7D8}"/>
              </a:ext>
            </a:extLst>
          </p:cNvPr>
          <p:cNvCxnSpPr>
            <a:cxnSpLocks/>
            <a:stCxn id="163" idx="2"/>
            <a:endCxn id="8" idx="0"/>
          </p:cNvCxnSpPr>
          <p:nvPr/>
        </p:nvCxnSpPr>
        <p:spPr>
          <a:xfrm>
            <a:off x="5871844" y="2819642"/>
            <a:ext cx="0" cy="41391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3E094D6-8FFE-2B9A-E1EA-9CE9C5BF519B}"/>
              </a:ext>
            </a:extLst>
          </p:cNvPr>
          <p:cNvSpPr/>
          <p:nvPr/>
        </p:nvSpPr>
        <p:spPr>
          <a:xfrm>
            <a:off x="4775761" y="4326329"/>
            <a:ext cx="2192166" cy="557832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Send command display time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6998A9E-5799-0F7B-D65F-9F1B48166D54}"/>
              </a:ext>
            </a:extLst>
          </p:cNvPr>
          <p:cNvCxnSpPr>
            <a:cxnSpLocks/>
            <a:stCxn id="8" idx="2"/>
            <a:endCxn id="194" idx="0"/>
          </p:cNvCxnSpPr>
          <p:nvPr/>
        </p:nvCxnSpPr>
        <p:spPr>
          <a:xfrm>
            <a:off x="5871844" y="3856605"/>
            <a:ext cx="0" cy="46972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F246882B-EB34-7350-4185-FEA3A75F832B}"/>
              </a:ext>
            </a:extLst>
          </p:cNvPr>
          <p:cNvCxnSpPr>
            <a:cxnSpLocks/>
            <a:stCxn id="8" idx="3"/>
            <a:endCxn id="218" idx="0"/>
          </p:cNvCxnSpPr>
          <p:nvPr/>
        </p:nvCxnSpPr>
        <p:spPr>
          <a:xfrm>
            <a:off x="6967926" y="3545081"/>
            <a:ext cx="1922074" cy="765767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27853AEF-C720-53B4-100E-73DE57B87DD6}"/>
              </a:ext>
            </a:extLst>
          </p:cNvPr>
          <p:cNvSpPr/>
          <p:nvPr/>
        </p:nvSpPr>
        <p:spPr>
          <a:xfrm>
            <a:off x="7793917" y="4310848"/>
            <a:ext cx="2192166" cy="557832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Send command display time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BBEE890-4B3B-38E6-A854-D65E5E8016E3}"/>
              </a:ext>
            </a:extLst>
          </p:cNvPr>
          <p:cNvSpPr/>
          <p:nvPr/>
        </p:nvSpPr>
        <p:spPr>
          <a:xfrm>
            <a:off x="4644144" y="5407030"/>
            <a:ext cx="2455397" cy="706182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</a:t>
            </a:r>
            <a:r>
              <a:rPr lang="en-US" dirty="0" err="1"/>
              <a:t>systick</a:t>
            </a:r>
            <a:r>
              <a:rPr lang="en-US" dirty="0"/>
              <a:t> handler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26A73FB-33B7-4579-E10B-1AA64CEAFFE9}"/>
              </a:ext>
            </a:extLst>
          </p:cNvPr>
          <p:cNvCxnSpPr>
            <a:cxnSpLocks/>
            <a:stCxn id="194" idx="2"/>
            <a:endCxn id="221" idx="0"/>
          </p:cNvCxnSpPr>
          <p:nvPr/>
        </p:nvCxnSpPr>
        <p:spPr>
          <a:xfrm flipH="1">
            <a:off x="5871843" y="4884161"/>
            <a:ext cx="1" cy="52286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C652B067-3BF4-B1B7-39F0-437564D345F9}"/>
              </a:ext>
            </a:extLst>
          </p:cNvPr>
          <p:cNvCxnSpPr>
            <a:cxnSpLocks/>
            <a:stCxn id="218" idx="2"/>
            <a:endCxn id="221" idx="6"/>
          </p:cNvCxnSpPr>
          <p:nvPr/>
        </p:nvCxnSpPr>
        <p:spPr>
          <a:xfrm rot="5400000">
            <a:off x="7549051" y="4419171"/>
            <a:ext cx="891441" cy="1790459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Slide Number Placeholder 1">
            <a:extLst>
              <a:ext uri="{FF2B5EF4-FFF2-40B4-BE49-F238E27FC236}">
                <a16:creationId xmlns:a16="http://schemas.microsoft.com/office/drawing/2014/main" id="{8396C2E6-B037-2603-CB96-FFBF64F20461}"/>
              </a:ext>
            </a:extLst>
          </p:cNvPr>
          <p:cNvSpPr txBox="1">
            <a:spLocks/>
          </p:cNvSpPr>
          <p:nvPr/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34EA2"/>
                </a:solidFill>
                <a:latin typeface="Segoe UI"/>
              </a:rPr>
              <a:t>13</a:t>
            </a:r>
            <a:endParaRPr lang="x-none" dirty="0">
              <a:solidFill>
                <a:srgbClr val="034EA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53661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55BDEE-4C31-DF68-E80A-3088B5B22D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F7CA8530-84AE-E179-D103-A7EAB30C97B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en-US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 Algorithm</a:t>
            </a:r>
            <a:endParaRPr lang="en-US" dirty="0">
              <a:solidFill>
                <a:srgbClr val="36365C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9FB932-C4F1-1513-BE83-65CA6CE3E7B4}"/>
              </a:ext>
            </a:extLst>
          </p:cNvPr>
          <p:cNvSpPr/>
          <p:nvPr/>
        </p:nvSpPr>
        <p:spPr>
          <a:xfrm>
            <a:off x="290738" y="994049"/>
            <a:ext cx="2809126" cy="771051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 handle button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610114-E5C3-F076-AFC6-BEB3535929E5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3099864" y="1379575"/>
            <a:ext cx="661635" cy="2223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01F804FF-F4C9-A326-5609-E06BB8F63AF0}"/>
              </a:ext>
            </a:extLst>
          </p:cNvPr>
          <p:cNvSpPr/>
          <p:nvPr/>
        </p:nvSpPr>
        <p:spPr>
          <a:xfrm>
            <a:off x="3761499" y="1090289"/>
            <a:ext cx="2192166" cy="623048"/>
          </a:xfrm>
          <a:prstGeom prst="diamond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Value BTN2 =</a:t>
            </a:r>
            <a:r>
              <a:rPr lang="en-US" sz="1400" dirty="0">
                <a:solidFill>
                  <a:schemeClr val="accent5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3207A95A-8E22-CAA8-1150-227114803545}"/>
              </a:ext>
            </a:extLst>
          </p:cNvPr>
          <p:cNvSpPr/>
          <p:nvPr/>
        </p:nvSpPr>
        <p:spPr>
          <a:xfrm>
            <a:off x="6589286" y="1055898"/>
            <a:ext cx="2122403" cy="694522"/>
          </a:xfrm>
          <a:prstGeom prst="diamond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Value BTN1 </a:t>
            </a:r>
            <a:r>
              <a:rPr lang="en-US" sz="1400" dirty="0"/>
              <a:t>= 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2A785DF0-3FC7-CB5A-5070-92E05D000665}"/>
              </a:ext>
            </a:extLst>
          </p:cNvPr>
          <p:cNvSpPr/>
          <p:nvPr/>
        </p:nvSpPr>
        <p:spPr>
          <a:xfrm>
            <a:off x="3791123" y="2202896"/>
            <a:ext cx="2146213" cy="694522"/>
          </a:xfrm>
          <a:prstGeom prst="diamond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 display  = 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CBCDB8-3D3A-68D5-FF0A-1175CA79598A}"/>
              </a:ext>
            </a:extLst>
          </p:cNvPr>
          <p:cNvSpPr/>
          <p:nvPr/>
        </p:nvSpPr>
        <p:spPr>
          <a:xfrm>
            <a:off x="1002957" y="2340837"/>
            <a:ext cx="2064645" cy="396635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Send command to turn off display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4F4E11-6119-9DC1-E927-5BC67E8116F2}"/>
              </a:ext>
            </a:extLst>
          </p:cNvPr>
          <p:cNvCxnSpPr>
            <a:cxnSpLocks/>
            <a:stCxn id="19" idx="2"/>
            <a:endCxn id="112" idx="0"/>
          </p:cNvCxnSpPr>
          <p:nvPr/>
        </p:nvCxnSpPr>
        <p:spPr>
          <a:xfrm flipH="1">
            <a:off x="4864228" y="2897418"/>
            <a:ext cx="2" cy="54614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89960D-3DFA-E204-FD98-03C13F2487AB}"/>
              </a:ext>
            </a:extLst>
          </p:cNvPr>
          <p:cNvSpPr txBox="1"/>
          <p:nvPr/>
        </p:nvSpPr>
        <p:spPr>
          <a:xfrm>
            <a:off x="4531715" y="176862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A2D7FB-115E-D1FA-FDC9-BA937FC561D5}"/>
              </a:ext>
            </a:extLst>
          </p:cNvPr>
          <p:cNvCxnSpPr>
            <a:cxnSpLocks/>
            <a:stCxn id="19" idx="1"/>
            <a:endCxn id="24" idx="3"/>
          </p:cNvCxnSpPr>
          <p:nvPr/>
        </p:nvCxnSpPr>
        <p:spPr>
          <a:xfrm flipH="1" flipV="1">
            <a:off x="3067602" y="2539155"/>
            <a:ext cx="723521" cy="1100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47E3CB7-03BF-C36D-B905-E17045697A01}"/>
              </a:ext>
            </a:extLst>
          </p:cNvPr>
          <p:cNvCxnSpPr>
            <a:cxnSpLocks/>
            <a:stCxn id="94" idx="2"/>
            <a:endCxn id="52" idx="2"/>
          </p:cNvCxnSpPr>
          <p:nvPr/>
        </p:nvCxnSpPr>
        <p:spPr>
          <a:xfrm rot="16200000" flipH="1">
            <a:off x="2779002" y="3813485"/>
            <a:ext cx="1550792" cy="306404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BAC9BB5-1050-8521-1589-10C3D140E9CD}"/>
              </a:ext>
            </a:extLst>
          </p:cNvPr>
          <p:cNvSpPr/>
          <p:nvPr/>
        </p:nvSpPr>
        <p:spPr>
          <a:xfrm>
            <a:off x="5086420" y="5641000"/>
            <a:ext cx="2217025" cy="9598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handle button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578966-8A09-5BFC-9B94-3B5B63D6860A}"/>
              </a:ext>
            </a:extLst>
          </p:cNvPr>
          <p:cNvSpPr txBox="1"/>
          <p:nvPr/>
        </p:nvSpPr>
        <p:spPr>
          <a:xfrm>
            <a:off x="3333787" y="218826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F6A087-00E4-5DA9-7073-4E151C00EDBF}"/>
              </a:ext>
            </a:extLst>
          </p:cNvPr>
          <p:cNvSpPr txBox="1"/>
          <p:nvPr/>
        </p:nvSpPr>
        <p:spPr>
          <a:xfrm>
            <a:off x="4456254" y="28835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65E65DD-CBD5-E62F-187B-CEDA158C2339}"/>
              </a:ext>
            </a:extLst>
          </p:cNvPr>
          <p:cNvCxnSpPr>
            <a:cxnSpLocks/>
            <a:stCxn id="18" idx="3"/>
            <a:endCxn id="52" idx="6"/>
          </p:cNvCxnSpPr>
          <p:nvPr/>
        </p:nvCxnSpPr>
        <p:spPr>
          <a:xfrm flipH="1">
            <a:off x="7303445" y="1403159"/>
            <a:ext cx="1408244" cy="4717744"/>
          </a:xfrm>
          <a:prstGeom prst="bentConnector3">
            <a:avLst>
              <a:gd name="adj1" fmla="val -235146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0691D93-3C11-5228-137E-DD2DBF0FD155}"/>
              </a:ext>
            </a:extLst>
          </p:cNvPr>
          <p:cNvSpPr txBox="1"/>
          <p:nvPr/>
        </p:nvSpPr>
        <p:spPr>
          <a:xfrm>
            <a:off x="9294573" y="216534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A2373D3-72C9-D4AB-897B-6AE1335DF93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857582" y="1713337"/>
            <a:ext cx="0" cy="50017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D2BB7DF-5084-4AA0-FDE1-F903C9E3DA55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5953665" y="1401813"/>
            <a:ext cx="635621" cy="134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F404378-2484-3E81-300E-20A2A07C71CE}"/>
              </a:ext>
            </a:extLst>
          </p:cNvPr>
          <p:cNvCxnSpPr>
            <a:cxnSpLocks/>
            <a:stCxn id="18" idx="2"/>
            <a:endCxn id="140" idx="0"/>
          </p:cNvCxnSpPr>
          <p:nvPr/>
        </p:nvCxnSpPr>
        <p:spPr>
          <a:xfrm flipH="1">
            <a:off x="7645230" y="1750420"/>
            <a:ext cx="5258" cy="47990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62355CD-5941-DEEF-26E3-455AB6D55EF7}"/>
              </a:ext>
            </a:extLst>
          </p:cNvPr>
          <p:cNvSpPr txBox="1"/>
          <p:nvPr/>
        </p:nvSpPr>
        <p:spPr>
          <a:xfrm>
            <a:off x="7303645" y="17629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DC2706-AED9-8E5B-AAC4-323C633A0831}"/>
              </a:ext>
            </a:extLst>
          </p:cNvPr>
          <p:cNvSpPr txBox="1"/>
          <p:nvPr/>
        </p:nvSpPr>
        <p:spPr>
          <a:xfrm>
            <a:off x="6037374" y="101024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7089EA-7298-887D-B70B-7EC393DE9760}"/>
              </a:ext>
            </a:extLst>
          </p:cNvPr>
          <p:cNvSpPr txBox="1"/>
          <p:nvPr/>
        </p:nvSpPr>
        <p:spPr>
          <a:xfrm>
            <a:off x="8711689" y="102635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C00A13C-1576-136B-CA98-4115D8DAE4A2}"/>
              </a:ext>
            </a:extLst>
          </p:cNvPr>
          <p:cNvSpPr/>
          <p:nvPr/>
        </p:nvSpPr>
        <p:spPr>
          <a:xfrm>
            <a:off x="990054" y="4173476"/>
            <a:ext cx="2064645" cy="396635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 display = 0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7BE314-966E-BAB7-6B4E-116DE3EFFD61}"/>
              </a:ext>
            </a:extLst>
          </p:cNvPr>
          <p:cNvCxnSpPr>
            <a:cxnSpLocks/>
            <a:stCxn id="24" idx="2"/>
            <a:endCxn id="94" idx="0"/>
          </p:cNvCxnSpPr>
          <p:nvPr/>
        </p:nvCxnSpPr>
        <p:spPr>
          <a:xfrm flipH="1">
            <a:off x="2022377" y="2737472"/>
            <a:ext cx="12903" cy="143600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A080791-F183-864D-A692-60F07C8BEE1E}"/>
              </a:ext>
            </a:extLst>
          </p:cNvPr>
          <p:cNvSpPr/>
          <p:nvPr/>
        </p:nvSpPr>
        <p:spPr>
          <a:xfrm>
            <a:off x="3831905" y="4862009"/>
            <a:ext cx="2064645" cy="396635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 display = 1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AC7BFD3-361F-CC9E-41F0-E3CBA33DE9DC}"/>
              </a:ext>
            </a:extLst>
          </p:cNvPr>
          <p:cNvSpPr/>
          <p:nvPr/>
        </p:nvSpPr>
        <p:spPr>
          <a:xfrm>
            <a:off x="3831905" y="3443564"/>
            <a:ext cx="2064645" cy="396635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Send command to turn on display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B4C49CC-11BE-B7D3-75A8-1FCC4E4562D8}"/>
              </a:ext>
            </a:extLst>
          </p:cNvPr>
          <p:cNvCxnSpPr>
            <a:cxnSpLocks/>
            <a:stCxn id="112" idx="2"/>
            <a:endCxn id="110" idx="0"/>
          </p:cNvCxnSpPr>
          <p:nvPr/>
        </p:nvCxnSpPr>
        <p:spPr>
          <a:xfrm>
            <a:off x="4864228" y="3840199"/>
            <a:ext cx="0" cy="102181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86714C9D-AFDA-D70E-C5FA-0101A754BE5E}"/>
              </a:ext>
            </a:extLst>
          </p:cNvPr>
          <p:cNvCxnSpPr>
            <a:cxnSpLocks/>
            <a:stCxn id="110" idx="2"/>
            <a:endCxn id="52" idx="1"/>
          </p:cNvCxnSpPr>
          <p:nvPr/>
        </p:nvCxnSpPr>
        <p:spPr>
          <a:xfrm rot="16200000" flipH="1">
            <a:off x="4876204" y="5246668"/>
            <a:ext cx="522916" cy="54686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Diamond 139">
            <a:extLst>
              <a:ext uri="{FF2B5EF4-FFF2-40B4-BE49-F238E27FC236}">
                <a16:creationId xmlns:a16="http://schemas.microsoft.com/office/drawing/2014/main" id="{16D22ED3-3B2B-C5B8-A9C7-881257762857}"/>
              </a:ext>
            </a:extLst>
          </p:cNvPr>
          <p:cNvSpPr/>
          <p:nvPr/>
        </p:nvSpPr>
        <p:spPr>
          <a:xfrm>
            <a:off x="6572123" y="2230322"/>
            <a:ext cx="2146213" cy="706596"/>
          </a:xfrm>
          <a:prstGeom prst="diamond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Mode display  = </a:t>
            </a:r>
            <a:r>
              <a:rPr lang="en-US" sz="13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0409837-C9D6-F17C-0856-C1645C498314}"/>
              </a:ext>
            </a:extLst>
          </p:cNvPr>
          <p:cNvCxnSpPr>
            <a:cxnSpLocks/>
            <a:stCxn id="140" idx="2"/>
            <a:endCxn id="160" idx="0"/>
          </p:cNvCxnSpPr>
          <p:nvPr/>
        </p:nvCxnSpPr>
        <p:spPr>
          <a:xfrm>
            <a:off x="7645230" y="2936918"/>
            <a:ext cx="10340" cy="115216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9B27050-12BB-470B-D475-325FB12AB234}"/>
              </a:ext>
            </a:extLst>
          </p:cNvPr>
          <p:cNvSpPr/>
          <p:nvPr/>
        </p:nvSpPr>
        <p:spPr>
          <a:xfrm>
            <a:off x="6623247" y="4089084"/>
            <a:ext cx="2064645" cy="38235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 display  = </a:t>
            </a: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D05BFE9-82E7-BF30-4BF2-13191F5AF38C}"/>
              </a:ext>
            </a:extLst>
          </p:cNvPr>
          <p:cNvSpPr/>
          <p:nvPr/>
        </p:nvSpPr>
        <p:spPr>
          <a:xfrm>
            <a:off x="9547918" y="4074805"/>
            <a:ext cx="2064645" cy="396635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 display  = 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513FB7A7-7A6D-E143-4814-BFFA5B92577B}"/>
              </a:ext>
            </a:extLst>
          </p:cNvPr>
          <p:cNvCxnSpPr>
            <a:cxnSpLocks/>
            <a:stCxn id="140" idx="3"/>
            <a:endCxn id="172" idx="0"/>
          </p:cNvCxnSpPr>
          <p:nvPr/>
        </p:nvCxnSpPr>
        <p:spPr>
          <a:xfrm>
            <a:off x="8718336" y="2583620"/>
            <a:ext cx="1861905" cy="1491185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9E4120D4-6692-1EF0-8DB1-4881B296594D}"/>
              </a:ext>
            </a:extLst>
          </p:cNvPr>
          <p:cNvCxnSpPr>
            <a:cxnSpLocks/>
            <a:stCxn id="160" idx="2"/>
            <a:endCxn id="52" idx="7"/>
          </p:cNvCxnSpPr>
          <p:nvPr/>
        </p:nvCxnSpPr>
        <p:spPr>
          <a:xfrm rot="5400000">
            <a:off x="6662110" y="4788100"/>
            <a:ext cx="1310120" cy="676801"/>
          </a:xfrm>
          <a:prstGeom prst="bentConnector3">
            <a:avLst>
              <a:gd name="adj1" fmla="val 49999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C5311271-84CB-4CDB-C58F-495187CE2A62}"/>
              </a:ext>
            </a:extLst>
          </p:cNvPr>
          <p:cNvSpPr txBox="1"/>
          <p:nvPr/>
        </p:nvSpPr>
        <p:spPr>
          <a:xfrm>
            <a:off x="7271988" y="305335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</a:t>
            </a:r>
          </a:p>
        </p:txBody>
      </p: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BC0937CC-3714-25AD-4138-CAAE446BE03B}"/>
              </a:ext>
            </a:extLst>
          </p:cNvPr>
          <p:cNvCxnSpPr>
            <a:cxnSpLocks/>
            <a:stCxn id="172" idx="2"/>
          </p:cNvCxnSpPr>
          <p:nvPr/>
        </p:nvCxnSpPr>
        <p:spPr>
          <a:xfrm rot="5400000">
            <a:off x="8776650" y="3322911"/>
            <a:ext cx="655062" cy="2952120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Slide Number Placeholder 1">
            <a:extLst>
              <a:ext uri="{FF2B5EF4-FFF2-40B4-BE49-F238E27FC236}">
                <a16:creationId xmlns:a16="http://schemas.microsoft.com/office/drawing/2014/main" id="{AF1CA8D3-19BD-3520-CC70-742503D8360F}"/>
              </a:ext>
            </a:extLst>
          </p:cNvPr>
          <p:cNvSpPr txBox="1">
            <a:spLocks/>
          </p:cNvSpPr>
          <p:nvPr/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34EA2"/>
                </a:solidFill>
                <a:latin typeface="Segoe UI"/>
              </a:rPr>
              <a:t>14</a:t>
            </a:r>
            <a:endParaRPr lang="x-none" dirty="0">
              <a:solidFill>
                <a:srgbClr val="034EA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23276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en-US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 Algorithm</a:t>
            </a:r>
            <a:endParaRPr lang="en-US" dirty="0">
              <a:solidFill>
                <a:srgbClr val="36365C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25BE61-78AE-4F1D-B13E-950B8C87AE39}"/>
              </a:ext>
            </a:extLst>
          </p:cNvPr>
          <p:cNvSpPr/>
          <p:nvPr/>
        </p:nvSpPr>
        <p:spPr>
          <a:xfrm>
            <a:off x="4832292" y="1000745"/>
            <a:ext cx="2445845" cy="531812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 UART RX interrupt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6703A1-943D-497A-B08A-42F30C33CBE5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 flipH="1">
            <a:off x="6055213" y="1532557"/>
            <a:ext cx="2" cy="36276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C18723ED-50F2-4AD8-90BB-16067B7DDA42}"/>
              </a:ext>
            </a:extLst>
          </p:cNvPr>
          <p:cNvCxnSpPr>
            <a:cxnSpLocks/>
            <a:stCxn id="58" idx="2"/>
            <a:endCxn id="133" idx="0"/>
          </p:cNvCxnSpPr>
          <p:nvPr/>
        </p:nvCxnSpPr>
        <p:spPr>
          <a:xfrm>
            <a:off x="6069494" y="5310824"/>
            <a:ext cx="3423" cy="51675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848D541F-C81A-468E-945F-73F2B71A0C89}"/>
              </a:ext>
            </a:extLst>
          </p:cNvPr>
          <p:cNvSpPr/>
          <p:nvPr/>
        </p:nvSpPr>
        <p:spPr>
          <a:xfrm>
            <a:off x="4982106" y="5827583"/>
            <a:ext cx="2181622" cy="694522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UART RX interrupt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3C1AB74-E178-4ECA-A7F5-929B365C9BD4}"/>
              </a:ext>
            </a:extLst>
          </p:cNvPr>
          <p:cNvSpPr txBox="1"/>
          <p:nvPr/>
        </p:nvSpPr>
        <p:spPr>
          <a:xfrm>
            <a:off x="6069493" y="338611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78F6E37-D41A-479C-A73E-CD1B78BE5546}"/>
              </a:ext>
            </a:extLst>
          </p:cNvPr>
          <p:cNvSpPr txBox="1"/>
          <p:nvPr/>
        </p:nvSpPr>
        <p:spPr>
          <a:xfrm>
            <a:off x="3987176" y="236579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F06AEFF-F674-FE4F-4927-72F14831E068}"/>
              </a:ext>
            </a:extLst>
          </p:cNvPr>
          <p:cNvCxnSpPr>
            <a:cxnSpLocks/>
            <a:stCxn id="14" idx="1"/>
            <a:endCxn id="10" idx="1"/>
          </p:cNvCxnSpPr>
          <p:nvPr/>
        </p:nvCxnSpPr>
        <p:spPr>
          <a:xfrm rot="10800000" flipH="1">
            <a:off x="4982106" y="2119015"/>
            <a:ext cx="55678" cy="849748"/>
          </a:xfrm>
          <a:prstGeom prst="bentConnector3">
            <a:avLst>
              <a:gd name="adj1" fmla="val -1175919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E9DA0E-173E-606F-9C98-0DE61BCB0258}"/>
              </a:ext>
            </a:extLst>
          </p:cNvPr>
          <p:cNvSpPr/>
          <p:nvPr/>
        </p:nvSpPr>
        <p:spPr>
          <a:xfrm>
            <a:off x="5037784" y="1895325"/>
            <a:ext cx="2034857" cy="44738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Rec_str</a:t>
            </a:r>
            <a:r>
              <a:rPr lang="en-US" sz="1200" dirty="0"/>
              <a:t>[] = receive </a:t>
            </a:r>
            <a:r>
              <a:rPr lang="en-US" sz="1200" dirty="0" err="1"/>
              <a:t>uart</a:t>
            </a:r>
            <a:r>
              <a:rPr lang="en-US" sz="1200" dirty="0"/>
              <a:t> data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B4F3DF6-9995-A027-F946-CCF9AFFA94C1}"/>
              </a:ext>
            </a:extLst>
          </p:cNvPr>
          <p:cNvSpPr/>
          <p:nvPr/>
        </p:nvSpPr>
        <p:spPr>
          <a:xfrm>
            <a:off x="4982106" y="2621502"/>
            <a:ext cx="2146213" cy="694522"/>
          </a:xfrm>
          <a:prstGeom prst="diamond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Index </a:t>
            </a:r>
            <a:r>
              <a:rPr lang="en-US" sz="1200" dirty="0" err="1"/>
              <a:t>rec_str</a:t>
            </a:r>
            <a:r>
              <a:rPr lang="en-US" sz="1200" dirty="0"/>
              <a:t> = 14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0FEF3B-4C46-004D-0FCD-BD562BE9F38D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6055213" y="2342705"/>
            <a:ext cx="0" cy="27879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51B014D-8B4C-8651-5043-400B7AF0CD42}"/>
              </a:ext>
            </a:extLst>
          </p:cNvPr>
          <p:cNvCxnSpPr>
            <a:cxnSpLocks/>
            <a:stCxn id="14" idx="2"/>
            <a:endCxn id="50" idx="0"/>
          </p:cNvCxnSpPr>
          <p:nvPr/>
        </p:nvCxnSpPr>
        <p:spPr>
          <a:xfrm flipH="1">
            <a:off x="6055212" y="3316024"/>
            <a:ext cx="1" cy="5095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530DE66-DEC6-81D7-8CA9-6F04D8147098}"/>
              </a:ext>
            </a:extLst>
          </p:cNvPr>
          <p:cNvSpPr/>
          <p:nvPr/>
        </p:nvSpPr>
        <p:spPr>
          <a:xfrm>
            <a:off x="5022889" y="3825542"/>
            <a:ext cx="2064645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Index </a:t>
            </a:r>
            <a:r>
              <a:rPr lang="en-US" sz="1400" dirty="0" err="1"/>
              <a:t>rec_str</a:t>
            </a:r>
            <a:r>
              <a:rPr lang="en-US" sz="1400" dirty="0"/>
              <a:t> = 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BC55BF-B232-CB93-C43B-40ECB853A25C}"/>
              </a:ext>
            </a:extLst>
          </p:cNvPr>
          <p:cNvSpPr/>
          <p:nvPr/>
        </p:nvSpPr>
        <p:spPr>
          <a:xfrm>
            <a:off x="5047026" y="4851818"/>
            <a:ext cx="2044935" cy="45900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time and date value</a:t>
            </a:r>
          </a:p>
        </p:txBody>
      </p:sp>
      <p:cxnSp>
        <p:nvCxnSpPr>
          <p:cNvPr id="59" name="Connector: Elbow 44">
            <a:extLst>
              <a:ext uri="{FF2B5EF4-FFF2-40B4-BE49-F238E27FC236}">
                <a16:creationId xmlns:a16="http://schemas.microsoft.com/office/drawing/2014/main" id="{C3D65644-F319-B71D-46D1-BE7782643188}"/>
              </a:ext>
            </a:extLst>
          </p:cNvPr>
          <p:cNvCxnSpPr>
            <a:cxnSpLocks/>
            <a:stCxn id="50" idx="2"/>
            <a:endCxn id="58" idx="0"/>
          </p:cNvCxnSpPr>
          <p:nvPr/>
        </p:nvCxnSpPr>
        <p:spPr>
          <a:xfrm>
            <a:off x="6055212" y="4284548"/>
            <a:ext cx="14282" cy="56727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lide Number Placeholder 1">
            <a:extLst>
              <a:ext uri="{FF2B5EF4-FFF2-40B4-BE49-F238E27FC236}">
                <a16:creationId xmlns:a16="http://schemas.microsoft.com/office/drawing/2014/main" id="{E60740B2-84E8-71A4-9E89-A11C435E331A}"/>
              </a:ext>
            </a:extLst>
          </p:cNvPr>
          <p:cNvSpPr txBox="1">
            <a:spLocks/>
          </p:cNvSpPr>
          <p:nvPr/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34EA2"/>
                </a:solidFill>
                <a:latin typeface="Segoe UI"/>
              </a:rPr>
              <a:t>15</a:t>
            </a:r>
            <a:endParaRPr lang="x-none" dirty="0">
              <a:solidFill>
                <a:srgbClr val="034EA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44070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572F714-6170-4BC8-8636-F749BB20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91440" tIns="45720" rIns="91440" bIns="45720" anchor="t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D5E5E-12B4-4DAF-A9BB-5C022ACA4FAD}" type="slidenum"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949EA-9324-7290-37D5-88A63C487377}"/>
              </a:ext>
            </a:extLst>
          </p:cNvPr>
          <p:cNvSpPr txBox="1"/>
          <p:nvPr/>
        </p:nvSpPr>
        <p:spPr>
          <a:xfrm>
            <a:off x="1164771" y="3309257"/>
            <a:ext cx="39406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Thank you 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458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82174" y="6415088"/>
            <a:ext cx="595312" cy="2524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marL="0" marR="0" lvl="0" indent="0" algn="ctr" defTabSz="9143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36365C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OUTLINE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E4BBE43-DCCD-491E-8323-4713BEDCC590}"/>
              </a:ext>
            </a:extLst>
          </p:cNvPr>
          <p:cNvSpPr txBox="1">
            <a:spLocks/>
          </p:cNvSpPr>
          <p:nvPr/>
        </p:nvSpPr>
        <p:spPr>
          <a:xfrm>
            <a:off x="269386" y="1282265"/>
            <a:ext cx="7193298" cy="4831295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marL="514350" marR="0" lvl="0" indent="-514350" algn="l" defTabSz="914326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6365C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Input </a:t>
            </a: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2. Requirement</a:t>
            </a:r>
          </a:p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3. Connection diagram</a:t>
            </a:r>
          </a:p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4. Analyze requirement</a:t>
            </a:r>
          </a:p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5. Algorithm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srgbClr val="36365C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srgbClr val="36365C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656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34EA2"/>
                </a:solidFill>
                <a:latin typeface="Segoe UI"/>
              </a:rPr>
              <a:t>3</a:t>
            </a: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1. Input</a:t>
            </a:r>
          </a:p>
        </p:txBody>
      </p:sp>
      <p:sp>
        <p:nvSpPr>
          <p:cNvPr id="18" name="AutoShape 2" descr="Pulse-width modulation - Wikipedia">
            <a:extLst>
              <a:ext uri="{FF2B5EF4-FFF2-40B4-BE49-F238E27FC236}">
                <a16:creationId xmlns:a16="http://schemas.microsoft.com/office/drawing/2014/main" id="{3A9A477F-FF17-4E4E-8BB6-684969AE26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AutoShape 6" descr="https://docs.arduino.cc/54ef6da144b4531dd9ada686a7e67c56/pwm.gif">
            <a:extLst>
              <a:ext uri="{FF2B5EF4-FFF2-40B4-BE49-F238E27FC236}">
                <a16:creationId xmlns:a16="http://schemas.microsoft.com/office/drawing/2014/main" id="{A2AA7E4D-B61F-435B-9BD7-F426B34408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10089-8AAE-423B-8537-88D6C9A4F6E5}"/>
              </a:ext>
            </a:extLst>
          </p:cNvPr>
          <p:cNvSpPr txBox="1"/>
          <p:nvPr/>
        </p:nvSpPr>
        <p:spPr>
          <a:xfrm>
            <a:off x="269386" y="996077"/>
            <a:ext cx="11327302" cy="496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b="1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Hardware:</a:t>
            </a:r>
          </a:p>
          <a:p>
            <a:pPr lvl="1">
              <a:lnSpc>
                <a:spcPct val="150000"/>
              </a:lnSpc>
            </a:pPr>
            <a:r>
              <a:rPr lang="en-US" sz="3600" b="1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	- 2 buttons(onboard): </a:t>
            </a:r>
          </a:p>
          <a:p>
            <a:pPr lvl="1">
              <a:lnSpc>
                <a:spcPct val="150000"/>
              </a:lnSpc>
            </a:pPr>
            <a:r>
              <a:rPr lang="en-US" sz="3600" b="1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		+ BT1(PTC12).</a:t>
            </a:r>
          </a:p>
          <a:p>
            <a:pPr lvl="1">
              <a:lnSpc>
                <a:spcPct val="150000"/>
              </a:lnSpc>
            </a:pPr>
            <a:r>
              <a:rPr lang="en-US" sz="3600" b="1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		+ BT2(PTC13).</a:t>
            </a:r>
          </a:p>
          <a:p>
            <a:pPr lvl="1">
              <a:lnSpc>
                <a:spcPct val="150000"/>
              </a:lnSpc>
            </a:pPr>
            <a:r>
              <a:rPr lang="en-US" sz="3600" b="1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	- 1 8-digit seven-segment LED display. </a:t>
            </a:r>
            <a:br>
              <a:rPr lang="en-US" sz="3600" dirty="0"/>
            </a:br>
            <a:endParaRPr lang="en-US" sz="3600" b="1" dirty="0">
              <a:solidFill>
                <a:srgbClr val="36365C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AutoShape 4" descr="https://embedded-lab.com/blog/wp-content/uploads/2010/11/SevenSegment.jpg">
            <a:extLst>
              <a:ext uri="{FF2B5EF4-FFF2-40B4-BE49-F238E27FC236}">
                <a16:creationId xmlns:a16="http://schemas.microsoft.com/office/drawing/2014/main" id="{25164C99-D7F9-475F-98D9-966C138766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5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2. Requirement</a:t>
            </a:r>
          </a:p>
        </p:txBody>
      </p:sp>
      <p:sp>
        <p:nvSpPr>
          <p:cNvPr id="18" name="AutoShape 2" descr="Pulse-width modulation - Wikipedia">
            <a:extLst>
              <a:ext uri="{FF2B5EF4-FFF2-40B4-BE49-F238E27FC236}">
                <a16:creationId xmlns:a16="http://schemas.microsoft.com/office/drawing/2014/main" id="{3A9A477F-FF17-4E4E-8BB6-684969AE26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AutoShape 6" descr="https://docs.arduino.cc/54ef6da144b4531dd9ada686a7e67c56/pwm.gif">
            <a:extLst>
              <a:ext uri="{FF2B5EF4-FFF2-40B4-BE49-F238E27FC236}">
                <a16:creationId xmlns:a16="http://schemas.microsoft.com/office/drawing/2014/main" id="{A2AA7E4D-B61F-435B-9BD7-F426B34408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10089-8AAE-423B-8537-88D6C9A4F6E5}"/>
              </a:ext>
            </a:extLst>
          </p:cNvPr>
          <p:cNvSpPr txBox="1"/>
          <p:nvPr/>
        </p:nvSpPr>
        <p:spPr>
          <a:xfrm>
            <a:off x="0" y="870170"/>
            <a:ext cx="12192000" cy="601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600" b="1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Write program: The Digital Clock</a:t>
            </a:r>
          </a:p>
          <a:p>
            <a:pPr lvl="1">
              <a:lnSpc>
                <a:spcPct val="150000"/>
              </a:lnSpc>
            </a:pPr>
            <a: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SRS 1: After power on, display the time: 00-00-00 (date: 01.01.1971)</a:t>
            </a:r>
            <a:b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SRS 2: Press Button 1</a:t>
            </a:r>
            <a:b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SRS 2-1: Display the date</a:t>
            </a:r>
            <a:b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SRS 2-2: Display the time</a:t>
            </a:r>
            <a:b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SRS 3: Press Button 2</a:t>
            </a:r>
            <a:b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SRS 3-1: Turn off the display mode</a:t>
            </a:r>
            <a:b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 SRS 3-2: Turn on the display mode</a:t>
            </a:r>
            <a:b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SRS4: Setting date, time by UART serial communication</a:t>
            </a:r>
            <a:b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SRS5: Use potentiometer to control the brightness of LED display(</a:t>
            </a:r>
            <a:r>
              <a:rPr lang="en-US" sz="2600" dirty="0" err="1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Opt</a:t>
            </a:r>
            <a:r>
              <a:rPr lang="en-US" sz="26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654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4EA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</a:t>
            </a: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3. Connection diagram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C89880-9F39-4A06-9C1E-E0EA00565D95}"/>
              </a:ext>
            </a:extLst>
          </p:cNvPr>
          <p:cNvGrpSpPr/>
          <p:nvPr/>
        </p:nvGrpSpPr>
        <p:grpSpPr>
          <a:xfrm>
            <a:off x="1161699" y="1929645"/>
            <a:ext cx="9332130" cy="3835874"/>
            <a:chOff x="2737950" y="1938354"/>
            <a:chExt cx="9332130" cy="3835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9CC5A2-4869-218D-7507-013E4CF6E2A7}"/>
                </a:ext>
              </a:extLst>
            </p:cNvPr>
            <p:cNvSpPr/>
            <p:nvPr/>
          </p:nvSpPr>
          <p:spPr>
            <a:xfrm>
              <a:off x="8073350" y="3613571"/>
              <a:ext cx="3996730" cy="1085293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i="0" dirty="0">
                  <a:solidFill>
                    <a:srgbClr val="36365C"/>
                  </a:solidFill>
                  <a:effectLst/>
                  <a:latin typeface="SegoeUI"/>
                </a:rPr>
                <a:t>8-digit seven-segment</a:t>
              </a:r>
            </a:p>
            <a:p>
              <a:pPr algn="ctr"/>
              <a:r>
                <a:rPr lang="en-US" sz="1800" b="1" i="0" dirty="0">
                  <a:solidFill>
                    <a:srgbClr val="36365C"/>
                  </a:solidFill>
                  <a:effectLst/>
                  <a:latin typeface="SegoeUI"/>
                </a:rPr>
                <a:t> LED display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5DE66E9-08BE-47FC-BF5A-F497A49EF4FC}"/>
                </a:ext>
              </a:extLst>
            </p:cNvPr>
            <p:cNvGrpSpPr/>
            <p:nvPr/>
          </p:nvGrpSpPr>
          <p:grpSpPr>
            <a:xfrm>
              <a:off x="2737950" y="1938354"/>
              <a:ext cx="6078435" cy="3835874"/>
              <a:chOff x="1274473" y="1357782"/>
              <a:chExt cx="6078435" cy="3835874"/>
            </a:xfrm>
          </p:grpSpPr>
          <p:sp>
            <p:nvSpPr>
              <p:cNvPr id="20" name="AutoShape 6" descr="https://docs.arduino.cc/54ef6da144b4531dd9ada686a7e67c56/pwm.gif">
                <a:extLst>
                  <a:ext uri="{FF2B5EF4-FFF2-40B4-BE49-F238E27FC236}">
                    <a16:creationId xmlns:a16="http://schemas.microsoft.com/office/drawing/2014/main" id="{A2AA7E4D-B61F-435B-9BD7-F426B34408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096000" y="34290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EB091E4-50E9-4EBF-ACC6-CD076F8BFCA8}"/>
                  </a:ext>
                </a:extLst>
              </p:cNvPr>
              <p:cNvSpPr/>
              <p:nvPr/>
            </p:nvSpPr>
            <p:spPr>
              <a:xfrm>
                <a:off x="3429353" y="1357782"/>
                <a:ext cx="1995186" cy="3084887"/>
              </a:xfrm>
              <a:prstGeom prst="rect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S32K144EVB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A3CC561-0E1C-4071-ADE8-DBFB99012222}"/>
                  </a:ext>
                </a:extLst>
              </p:cNvPr>
              <p:cNvSpPr/>
              <p:nvPr/>
            </p:nvSpPr>
            <p:spPr>
              <a:xfrm>
                <a:off x="1274473" y="3863490"/>
                <a:ext cx="1275303" cy="417740"/>
              </a:xfrm>
              <a:prstGeom prst="rect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BUTTON1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D370E1-CC6E-40BE-8110-D80DFEDA090B}"/>
                  </a:ext>
                </a:extLst>
              </p:cNvPr>
              <p:cNvSpPr txBox="1"/>
              <p:nvPr/>
            </p:nvSpPr>
            <p:spPr>
              <a:xfrm>
                <a:off x="3409405" y="3863490"/>
                <a:ext cx="921417" cy="363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PTC12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6BCF78-0877-4267-99E6-FF0949AA449F}"/>
                  </a:ext>
                </a:extLst>
              </p:cNvPr>
              <p:cNvSpPr txBox="1"/>
              <p:nvPr/>
            </p:nvSpPr>
            <p:spPr>
              <a:xfrm>
                <a:off x="4593336" y="3753408"/>
                <a:ext cx="881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PTB17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843A49-B8C7-463F-8EEE-60D613B92524}"/>
                  </a:ext>
                </a:extLst>
              </p:cNvPr>
              <p:cNvSpPr/>
              <p:nvPr/>
            </p:nvSpPr>
            <p:spPr>
              <a:xfrm>
                <a:off x="1274473" y="2194704"/>
                <a:ext cx="1275303" cy="417740"/>
              </a:xfrm>
              <a:prstGeom prst="rect">
                <a:avLst/>
              </a:prstGeom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BUTTON2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CEC3FE-565C-4E0E-BA35-60A548161CE6}"/>
                  </a:ext>
                </a:extLst>
              </p:cNvPr>
              <p:cNvSpPr txBox="1"/>
              <p:nvPr/>
            </p:nvSpPr>
            <p:spPr>
              <a:xfrm>
                <a:off x="3402424" y="2218908"/>
                <a:ext cx="935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PTC13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12F126-94B6-4021-A399-CD5977CE04DE}"/>
                  </a:ext>
                </a:extLst>
              </p:cNvPr>
              <p:cNvSpPr/>
              <p:nvPr/>
            </p:nvSpPr>
            <p:spPr>
              <a:xfrm>
                <a:off x="4673150" y="4793546"/>
                <a:ext cx="26797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36365C"/>
                    </a:solidFill>
                  </a:rPr>
                  <a:t>Connection Diagram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AD24B0B-8C0B-4316-BED7-854A287718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3538" y="3170064"/>
                <a:ext cx="1142276" cy="311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4DDBA3C-B4ED-4C14-B191-D06709858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7864" y="2403574"/>
                <a:ext cx="84154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C0960AF-7694-4D1F-B583-CBC292EEAA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7864" y="4064000"/>
                <a:ext cx="845261" cy="836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079D5D-7DC7-4173-95EA-BCABD2C9C223}"/>
                  </a:ext>
                </a:extLst>
              </p:cNvPr>
              <p:cNvSpPr txBox="1"/>
              <p:nvPr/>
            </p:nvSpPr>
            <p:spPr>
              <a:xfrm>
                <a:off x="4614687" y="3388764"/>
                <a:ext cx="881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PTB14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17CD611-19B9-4302-BF16-DA6F1073AF68}"/>
                  </a:ext>
                </a:extLst>
              </p:cNvPr>
              <p:cNvSpPr txBox="1"/>
              <p:nvPr/>
            </p:nvSpPr>
            <p:spPr>
              <a:xfrm>
                <a:off x="4614687" y="3032999"/>
                <a:ext cx="881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PTB16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734F1E5-0E55-4E6E-B49F-1E62BDB13B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0248" y="4005171"/>
                <a:ext cx="1145563" cy="432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0CB4385-21F2-477F-A4A3-ED4A2E4E81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3538" y="3581400"/>
                <a:ext cx="1142273" cy="444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734B82-550D-2A05-4936-1CB17456CBC5}"/>
                  </a:ext>
                </a:extLst>
              </p:cNvPr>
              <p:cNvSpPr txBox="1"/>
              <p:nvPr/>
            </p:nvSpPr>
            <p:spPr>
              <a:xfrm>
                <a:off x="6595683" y="3388764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CLK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CED11C-C79E-E10D-E254-4C6207A3D7C6}"/>
                  </a:ext>
                </a:extLst>
              </p:cNvPr>
              <p:cNvSpPr txBox="1"/>
              <p:nvPr/>
            </p:nvSpPr>
            <p:spPr>
              <a:xfrm>
                <a:off x="6620147" y="3753408"/>
                <a:ext cx="514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CS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9D07F9-B001-892D-AB6B-3CFB08F3831C}"/>
              </a:ext>
            </a:extLst>
          </p:cNvPr>
          <p:cNvSpPr txBox="1"/>
          <p:nvPr/>
        </p:nvSpPr>
        <p:spPr>
          <a:xfrm>
            <a:off x="6487340" y="3597749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26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34EA2"/>
                </a:solidFill>
                <a:latin typeface="Segoe UI"/>
              </a:rPr>
              <a:t>6</a:t>
            </a: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4. Analyze requirement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AA8BF-F9C4-4C81-B388-565CF65F9A42}"/>
              </a:ext>
            </a:extLst>
          </p:cNvPr>
          <p:cNvSpPr txBox="1"/>
          <p:nvPr/>
        </p:nvSpPr>
        <p:spPr>
          <a:xfrm>
            <a:off x="4083220" y="4836481"/>
            <a:ext cx="335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6365C"/>
                </a:solidFill>
              </a:rPr>
              <a:t>Time=00-00-00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4A173-BEF5-4A54-A972-6C992DDD29FF}"/>
              </a:ext>
            </a:extLst>
          </p:cNvPr>
          <p:cNvSpPr/>
          <p:nvPr/>
        </p:nvSpPr>
        <p:spPr>
          <a:xfrm>
            <a:off x="-322217" y="1080782"/>
            <a:ext cx="12615817" cy="56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SRS 1: After power on, display the time: 00-00-00 (date: 01.01.1971)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1E5FCF7-6B23-40B0-9AEB-AE996AD266C6}"/>
              </a:ext>
            </a:extLst>
          </p:cNvPr>
          <p:cNvSpPr/>
          <p:nvPr/>
        </p:nvSpPr>
        <p:spPr>
          <a:xfrm>
            <a:off x="971006" y="2974968"/>
            <a:ext cx="1877292" cy="469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5F481B-6C91-4E7B-889C-374E60E8DBC1}"/>
              </a:ext>
            </a:extLst>
          </p:cNvPr>
          <p:cNvSpPr txBox="1"/>
          <p:nvPr/>
        </p:nvSpPr>
        <p:spPr>
          <a:xfrm>
            <a:off x="1242974" y="2602772"/>
            <a:ext cx="143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Reset 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A8C2902-9F42-C562-DCCB-9A6596DBE147}"/>
              </a:ext>
            </a:extLst>
          </p:cNvPr>
          <p:cNvSpPr txBox="1"/>
          <p:nvPr/>
        </p:nvSpPr>
        <p:spPr>
          <a:xfrm>
            <a:off x="4099752" y="5367153"/>
            <a:ext cx="364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6365C"/>
                </a:solidFill>
              </a:rPr>
              <a:t>Date=01.01.1972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5A083FE5-8D8E-C7D5-E755-37A405419793}"/>
              </a:ext>
            </a:extLst>
          </p:cNvPr>
          <p:cNvGrpSpPr/>
          <p:nvPr/>
        </p:nvGrpSpPr>
        <p:grpSpPr>
          <a:xfrm>
            <a:off x="3197042" y="2458096"/>
            <a:ext cx="6618103" cy="1589650"/>
            <a:chOff x="3197042" y="2458096"/>
            <a:chExt cx="6618103" cy="1589650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D416A332-BD42-2BA7-2F1F-5746CFF734B2}"/>
                </a:ext>
              </a:extLst>
            </p:cNvPr>
            <p:cNvGrpSpPr/>
            <p:nvPr/>
          </p:nvGrpSpPr>
          <p:grpSpPr>
            <a:xfrm>
              <a:off x="3197042" y="2458096"/>
              <a:ext cx="6618103" cy="1589650"/>
              <a:chOff x="3162555" y="2411776"/>
              <a:chExt cx="5634913" cy="1236256"/>
            </a:xfrm>
            <a:solidFill>
              <a:srgbClr val="FF0000"/>
            </a:solidFill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805DDEA-F769-D82B-50CF-4CE201710F4C}"/>
                  </a:ext>
                </a:extLst>
              </p:cNvPr>
              <p:cNvGrpSpPr/>
              <p:nvPr/>
            </p:nvGrpSpPr>
            <p:grpSpPr>
              <a:xfrm>
                <a:off x="3162555" y="2421510"/>
                <a:ext cx="661993" cy="1226522"/>
                <a:chOff x="5049827" y="2325263"/>
                <a:chExt cx="1483925" cy="2253732"/>
              </a:xfrm>
              <a:grpFill/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B332376-5621-475C-9FC1-5F2F323B9828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2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C8A63CED-6353-A9D9-5921-082DD8846DEE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14D5603B-0317-5194-00A3-D2DD48429151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5863626D-7697-B61F-B540-1BDB7306A5D4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D0EB97E8-D3EB-59E0-6DD9-354976E5908D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1FF9EC52-F466-8153-E446-F396F0F77F8B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67EAD40B-CCC5-4657-632A-D6B2A440C90E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A73D622-D1BA-5784-FA3F-75698F3703FD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1C864BD-8EFA-AC40-9E9B-952376A78B20}"/>
                  </a:ext>
                </a:extLst>
              </p:cNvPr>
              <p:cNvGrpSpPr/>
              <p:nvPr/>
            </p:nvGrpSpPr>
            <p:grpSpPr>
              <a:xfrm>
                <a:off x="387578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CBF854D-B858-D27C-CCA2-59014385D5B5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E3965E0C-F4D9-6BC6-F720-1B80F0552A11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38382CFB-6BAE-850D-339F-938FC92EC4E7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52EA572C-DD50-1205-8B8A-E3FDDB2A4FC8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A1DBA0C8-6611-E83E-5EF2-9E2B2BF8762D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C4BAB01B-4DA5-9BB2-6F8D-49F43052CE47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297F1605-0521-B0EF-EB79-E1C6C414D7B8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262CA628-6609-4BA0-3A61-A92A9FF1C5D5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C9C04BD-1C0D-94B3-A8DA-AAC7FFB2476B}"/>
                  </a:ext>
                </a:extLst>
              </p:cNvPr>
              <p:cNvGrpSpPr/>
              <p:nvPr/>
            </p:nvGrpSpPr>
            <p:grpSpPr>
              <a:xfrm>
                <a:off x="4569315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647137F3-4B03-B641-4F21-F41F09396256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E42D678-5EF1-5640-B4AE-27972C8474E4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89D0F9F7-CC14-2A4E-0B17-153F0CFEC222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AC2B1239-339E-82F3-298F-AF8860D1817A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6308C36-4811-8ACE-0A46-D720F9F5104A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9E4F55CC-FE2E-D46F-F9A9-57694FF272C8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41C27B3B-C6F7-DA29-9DBE-5D73EB13C9E3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509F36D1-533D-4871-BB19-B4D6844CDECA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015B51E-F5BC-7B9F-D961-A44F6793B76A}"/>
                  </a:ext>
                </a:extLst>
              </p:cNvPr>
              <p:cNvGrpSpPr/>
              <p:nvPr/>
            </p:nvGrpSpPr>
            <p:grpSpPr>
              <a:xfrm>
                <a:off x="528254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F60C04AA-04F6-6D79-49C9-EEC99BBDB73F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D4FEA3E4-4D83-121F-38A3-1A5C84FD7E3C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183D98B0-ED37-DB6F-A80D-A479335890A1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2CAEF04D-D0E2-AB4D-230E-86297A267E4A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CDE53C64-41DA-0B78-DF56-60E78829A558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86514C51-1582-BD9C-E907-52D0A3E234E5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A4C872AD-7A03-C0E7-C090-77E88D2FD4EE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68E0ED4D-FE8A-9D36-ADBD-F4C2D8B1C0A8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99D083D-E9DC-7CF7-16F0-11464E25E349}"/>
                  </a:ext>
                </a:extLst>
              </p:cNvPr>
              <p:cNvGrpSpPr/>
              <p:nvPr/>
            </p:nvGrpSpPr>
            <p:grpSpPr>
              <a:xfrm>
                <a:off x="601548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46DA56B0-7861-E4D5-A93B-7E1630FF76C3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AF829B7F-B679-644D-5C0C-9062815155D3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2C00F42E-A0CF-5A70-B9EA-7AA77470A321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4C3BD8DB-DBA9-FFD9-88D1-0CF070822500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D6BC5B80-B857-2B53-77DB-80A352EECB79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6E7FF142-0258-C504-3635-D97716D5D0E2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7D40D7C2-2B93-33ED-A3CF-6640CAC9829A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FB3E2206-D566-D915-EF49-DBE029B9AB02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0A52B10-56B2-3370-41EE-3FF8C9135FFE}"/>
                  </a:ext>
                </a:extLst>
              </p:cNvPr>
              <p:cNvGrpSpPr/>
              <p:nvPr/>
            </p:nvGrpSpPr>
            <p:grpSpPr>
              <a:xfrm>
                <a:off x="672871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E01FF22C-4892-5F97-7C69-35224528B586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72DECDDE-E730-840D-BDAA-286E845F9376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689A79CD-3466-47D4-6CB1-C161E785449C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B2894258-B1F5-B7BA-D757-403816978E8F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24" name="Rectangle: Rounded Corners 1023">
                  <a:extLst>
                    <a:ext uri="{FF2B5EF4-FFF2-40B4-BE49-F238E27FC236}">
                      <a16:creationId xmlns:a16="http://schemas.microsoft.com/office/drawing/2014/main" id="{EDD1038F-7E28-4740-05A3-4D6B62298AC3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25" name="Rectangle: Rounded Corners 1024">
                  <a:extLst>
                    <a:ext uri="{FF2B5EF4-FFF2-40B4-BE49-F238E27FC236}">
                      <a16:creationId xmlns:a16="http://schemas.microsoft.com/office/drawing/2014/main" id="{4623EF9B-803B-69E0-2AC6-F49C8AFD5176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27" name="Rectangle: Rounded Corners 1026">
                  <a:extLst>
                    <a:ext uri="{FF2B5EF4-FFF2-40B4-BE49-F238E27FC236}">
                      <a16:creationId xmlns:a16="http://schemas.microsoft.com/office/drawing/2014/main" id="{7676DA88-8CE7-4881-DE17-0318213AF33F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28" name="Rectangle: Rounded Corners 1027">
                  <a:extLst>
                    <a:ext uri="{FF2B5EF4-FFF2-40B4-BE49-F238E27FC236}">
                      <a16:creationId xmlns:a16="http://schemas.microsoft.com/office/drawing/2014/main" id="{2C2800EF-B8E4-F244-B05F-6AEB76EBD6A9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1EAA34C4-C6EE-30BA-494E-2FBF1348FAF1}"/>
                  </a:ext>
                </a:extLst>
              </p:cNvPr>
              <p:cNvGrpSpPr/>
              <p:nvPr/>
            </p:nvGrpSpPr>
            <p:grpSpPr>
              <a:xfrm>
                <a:off x="742224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030" name="Rectangle: Rounded Corners 1029">
                  <a:extLst>
                    <a:ext uri="{FF2B5EF4-FFF2-40B4-BE49-F238E27FC236}">
                      <a16:creationId xmlns:a16="http://schemas.microsoft.com/office/drawing/2014/main" id="{37E0CF63-6C97-7ADF-B834-A0D7DED9DA5C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31" name="Rectangle: Rounded Corners 1030">
                  <a:extLst>
                    <a:ext uri="{FF2B5EF4-FFF2-40B4-BE49-F238E27FC236}">
                      <a16:creationId xmlns:a16="http://schemas.microsoft.com/office/drawing/2014/main" id="{D03346AE-1D70-B3AA-EFA6-D11A73411C81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32" name="Rectangle: Rounded Corners 1031">
                  <a:extLst>
                    <a:ext uri="{FF2B5EF4-FFF2-40B4-BE49-F238E27FC236}">
                      <a16:creationId xmlns:a16="http://schemas.microsoft.com/office/drawing/2014/main" id="{3482C633-4FA3-292F-C44D-C6789E28B355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33" name="Rectangle: Rounded Corners 1032">
                  <a:extLst>
                    <a:ext uri="{FF2B5EF4-FFF2-40B4-BE49-F238E27FC236}">
                      <a16:creationId xmlns:a16="http://schemas.microsoft.com/office/drawing/2014/main" id="{FF16ED11-2786-8339-8179-405E127413BA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34" name="Rectangle: Rounded Corners 1033">
                  <a:extLst>
                    <a:ext uri="{FF2B5EF4-FFF2-40B4-BE49-F238E27FC236}">
                      <a16:creationId xmlns:a16="http://schemas.microsoft.com/office/drawing/2014/main" id="{E8102BA8-1DE9-CF0C-3157-10D7D5FBD5ED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35" name="Rectangle: Rounded Corners 1034">
                  <a:extLst>
                    <a:ext uri="{FF2B5EF4-FFF2-40B4-BE49-F238E27FC236}">
                      <a16:creationId xmlns:a16="http://schemas.microsoft.com/office/drawing/2014/main" id="{382F696A-70CC-0EC9-7CFA-F8D00DC13370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36" name="Rectangle: Rounded Corners 1035">
                  <a:extLst>
                    <a:ext uri="{FF2B5EF4-FFF2-40B4-BE49-F238E27FC236}">
                      <a16:creationId xmlns:a16="http://schemas.microsoft.com/office/drawing/2014/main" id="{7A3DFF52-38EC-6592-40F8-16BC014FEA5A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37" name="Rectangle: Rounded Corners 1036">
                  <a:extLst>
                    <a:ext uri="{FF2B5EF4-FFF2-40B4-BE49-F238E27FC236}">
                      <a16:creationId xmlns:a16="http://schemas.microsoft.com/office/drawing/2014/main" id="{1865286E-BFC7-19C9-E3B3-873C52159CF5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6B2D7B24-4931-631E-A470-DE95E08753BA}"/>
                  </a:ext>
                </a:extLst>
              </p:cNvPr>
              <p:cNvGrpSpPr/>
              <p:nvPr/>
            </p:nvGrpSpPr>
            <p:grpSpPr>
              <a:xfrm>
                <a:off x="813547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039" name="Rectangle: Rounded Corners 1038">
                  <a:extLst>
                    <a:ext uri="{FF2B5EF4-FFF2-40B4-BE49-F238E27FC236}">
                      <a16:creationId xmlns:a16="http://schemas.microsoft.com/office/drawing/2014/main" id="{26EB27BD-DFD9-4D0C-53EB-9C46C84BBD68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40" name="Rectangle: Rounded Corners 1039">
                  <a:extLst>
                    <a:ext uri="{FF2B5EF4-FFF2-40B4-BE49-F238E27FC236}">
                      <a16:creationId xmlns:a16="http://schemas.microsoft.com/office/drawing/2014/main" id="{F14C6118-2293-4148-3D12-63576E821344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41" name="Rectangle: Rounded Corners 1040">
                  <a:extLst>
                    <a:ext uri="{FF2B5EF4-FFF2-40B4-BE49-F238E27FC236}">
                      <a16:creationId xmlns:a16="http://schemas.microsoft.com/office/drawing/2014/main" id="{50E09589-5086-FF86-7C28-FEF322B91668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42" name="Rectangle: Rounded Corners 1041">
                  <a:extLst>
                    <a:ext uri="{FF2B5EF4-FFF2-40B4-BE49-F238E27FC236}">
                      <a16:creationId xmlns:a16="http://schemas.microsoft.com/office/drawing/2014/main" id="{6AFA2461-2502-2BD4-534E-1CADF8422D4B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43" name="Rectangle: Rounded Corners 1042">
                  <a:extLst>
                    <a:ext uri="{FF2B5EF4-FFF2-40B4-BE49-F238E27FC236}">
                      <a16:creationId xmlns:a16="http://schemas.microsoft.com/office/drawing/2014/main" id="{31804953-BF7B-EC79-09C1-809EEE1FD129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44" name="Rectangle: Rounded Corners 1043">
                  <a:extLst>
                    <a:ext uri="{FF2B5EF4-FFF2-40B4-BE49-F238E27FC236}">
                      <a16:creationId xmlns:a16="http://schemas.microsoft.com/office/drawing/2014/main" id="{5329A331-D97C-BD6A-4297-60CA6400F592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45" name="Rectangle: Rounded Corners 1044">
                  <a:extLst>
                    <a:ext uri="{FF2B5EF4-FFF2-40B4-BE49-F238E27FC236}">
                      <a16:creationId xmlns:a16="http://schemas.microsoft.com/office/drawing/2014/main" id="{11F7A78B-6755-E203-EAE6-D5D6515FD803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46" name="Rectangle: Rounded Corners 1045">
                  <a:extLst>
                    <a:ext uri="{FF2B5EF4-FFF2-40B4-BE49-F238E27FC236}">
                      <a16:creationId xmlns:a16="http://schemas.microsoft.com/office/drawing/2014/main" id="{34CD200E-ED2A-40B6-05A9-54E2144124E7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98748C7C-B17C-F246-3B18-655299F41604}"/>
                </a:ext>
              </a:extLst>
            </p:cNvPr>
            <p:cNvSpPr/>
            <p:nvPr/>
          </p:nvSpPr>
          <p:spPr>
            <a:xfrm>
              <a:off x="3843437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E25AEBC1-101E-AC76-CE02-8DB38129CB9F}"/>
                </a:ext>
              </a:extLst>
            </p:cNvPr>
            <p:cNvSpPr/>
            <p:nvPr/>
          </p:nvSpPr>
          <p:spPr>
            <a:xfrm>
              <a:off x="4665701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6FA4569F-11B6-CDAC-BE31-CD5DEB02E4BC}"/>
                </a:ext>
              </a:extLst>
            </p:cNvPr>
            <p:cNvSpPr/>
            <p:nvPr/>
          </p:nvSpPr>
          <p:spPr>
            <a:xfrm>
              <a:off x="5495651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5782D250-0790-EA01-4412-B2A2DBF8A82D}"/>
                </a:ext>
              </a:extLst>
            </p:cNvPr>
            <p:cNvSpPr/>
            <p:nvPr/>
          </p:nvSpPr>
          <p:spPr>
            <a:xfrm>
              <a:off x="6317915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91E3EFAE-3C6A-B50C-7DD1-E46A47920737}"/>
                </a:ext>
              </a:extLst>
            </p:cNvPr>
            <p:cNvSpPr/>
            <p:nvPr/>
          </p:nvSpPr>
          <p:spPr>
            <a:xfrm>
              <a:off x="7203704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53F08C7B-FD35-3379-387E-EE145D8FBCCC}"/>
                </a:ext>
              </a:extLst>
            </p:cNvPr>
            <p:cNvSpPr/>
            <p:nvPr/>
          </p:nvSpPr>
          <p:spPr>
            <a:xfrm>
              <a:off x="8025968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3AFDF559-AE9E-E437-FCC8-F3ABB85A9052}"/>
                </a:ext>
              </a:extLst>
            </p:cNvPr>
            <p:cNvSpPr/>
            <p:nvPr/>
          </p:nvSpPr>
          <p:spPr>
            <a:xfrm>
              <a:off x="8846363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BC882C8E-52F0-799D-E215-F87432511C9D}"/>
                </a:ext>
              </a:extLst>
            </p:cNvPr>
            <p:cNvSpPr/>
            <p:nvPr/>
          </p:nvSpPr>
          <p:spPr>
            <a:xfrm>
              <a:off x="9668627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407963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34EA2"/>
                </a:solidFill>
                <a:latin typeface="Segoe UI"/>
              </a:rPr>
              <a:t>7</a:t>
            </a:r>
            <a:endParaRPr kumimoji="0" lang="x-none" sz="1800" b="0" i="0" u="none" strike="noStrike" kern="1200" cap="none" spc="0" normalizeH="0" baseline="0" noProof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r>
              <a:rPr lang="en-US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 Analyze requirement</a:t>
            </a:r>
            <a:endParaRPr lang="en-US" dirty="0">
              <a:solidFill>
                <a:srgbClr val="36365C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AA8BF-F9C4-4C81-B388-565CF65F9A42}"/>
              </a:ext>
            </a:extLst>
          </p:cNvPr>
          <p:cNvSpPr txBox="1"/>
          <p:nvPr/>
        </p:nvSpPr>
        <p:spPr>
          <a:xfrm>
            <a:off x="3788244" y="6145558"/>
            <a:ext cx="468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6365C"/>
                </a:solidFill>
              </a:rPr>
              <a:t>Display= {Time, Date 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A81105-7094-4DF8-90FC-250621574A36}"/>
              </a:ext>
            </a:extLst>
          </p:cNvPr>
          <p:cNvSpPr/>
          <p:nvPr/>
        </p:nvSpPr>
        <p:spPr>
          <a:xfrm>
            <a:off x="-83968" y="838499"/>
            <a:ext cx="12359936" cy="149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SRS 2: Press BT1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	SRS 2-1: Display the date (</a:t>
            </a:r>
            <a:r>
              <a:rPr lang="en-US" sz="2400" dirty="0">
                <a:solidFill>
                  <a:srgbClr val="36365C"/>
                </a:solidFill>
              </a:rPr>
              <a:t>01.01.1972</a:t>
            </a:r>
            <a:r>
              <a:rPr lang="en-US" sz="24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).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	SRS 2-2: Display the time (</a:t>
            </a:r>
            <a:r>
              <a:rPr lang="en-US" sz="2400" dirty="0">
                <a:solidFill>
                  <a:srgbClr val="36365C"/>
                </a:solidFill>
              </a:rPr>
              <a:t>00-00-00</a:t>
            </a:r>
            <a:r>
              <a:rPr lang="en-US" sz="24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99B0F5-A4BE-46DC-9B1C-65E75ED6D031}"/>
              </a:ext>
            </a:extLst>
          </p:cNvPr>
          <p:cNvCxnSpPr>
            <a:cxnSpLocks/>
          </p:cNvCxnSpPr>
          <p:nvPr/>
        </p:nvCxnSpPr>
        <p:spPr>
          <a:xfrm>
            <a:off x="13252" y="3878146"/>
            <a:ext cx="12192000" cy="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33C3A5A-765C-4C33-917D-606410FD3C82}"/>
              </a:ext>
            </a:extLst>
          </p:cNvPr>
          <p:cNvSpPr/>
          <p:nvPr/>
        </p:nvSpPr>
        <p:spPr>
          <a:xfrm>
            <a:off x="151955" y="4441436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6365C"/>
                </a:solidFill>
              </a:rPr>
              <a:t>Display the 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CC6684-2928-42EC-AF31-63B70D2C3DB7}"/>
              </a:ext>
            </a:extLst>
          </p:cNvPr>
          <p:cNvSpPr/>
          <p:nvPr/>
        </p:nvSpPr>
        <p:spPr>
          <a:xfrm>
            <a:off x="187882" y="2871083"/>
            <a:ext cx="182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6365C"/>
                </a:solidFill>
              </a:rPr>
              <a:t>Display the 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3D5AFF-056E-FF66-0AF4-57A55F7067CA}"/>
              </a:ext>
            </a:extLst>
          </p:cNvPr>
          <p:cNvGrpSpPr/>
          <p:nvPr/>
        </p:nvGrpSpPr>
        <p:grpSpPr>
          <a:xfrm>
            <a:off x="3341305" y="2526741"/>
            <a:ext cx="4827335" cy="964911"/>
            <a:chOff x="3197042" y="2458096"/>
            <a:chExt cx="6618103" cy="15896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A40CBD-DFC9-22B2-332F-A32FE5EE2CA8}"/>
                </a:ext>
              </a:extLst>
            </p:cNvPr>
            <p:cNvGrpSpPr/>
            <p:nvPr/>
          </p:nvGrpSpPr>
          <p:grpSpPr>
            <a:xfrm>
              <a:off x="3197042" y="2458096"/>
              <a:ext cx="6618103" cy="1589650"/>
              <a:chOff x="3162555" y="2411776"/>
              <a:chExt cx="5634913" cy="1236256"/>
            </a:xfrm>
            <a:solidFill>
              <a:srgbClr val="FF0000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4830473-DCA6-27D8-45E6-007D7C1D9406}"/>
                  </a:ext>
                </a:extLst>
              </p:cNvPr>
              <p:cNvGrpSpPr/>
              <p:nvPr/>
            </p:nvGrpSpPr>
            <p:grpSpPr>
              <a:xfrm>
                <a:off x="3162555" y="2421510"/>
                <a:ext cx="661993" cy="1226522"/>
                <a:chOff x="5049827" y="2325263"/>
                <a:chExt cx="1483925" cy="2253732"/>
              </a:xfrm>
              <a:grpFill/>
            </p:grpSpPr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49A60701-84E1-1631-EFE0-511FE32F5C5B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2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551233BB-2D51-81C9-AD28-AC1ABCD015B2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81D4AAD1-4351-759E-E60F-042F79D5B18E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0595B90B-1D00-AFF7-A7A9-01489D5CA87E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3FC67E9D-A359-D9A1-6662-E71BDE651631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07C73177-1DAB-0721-104D-E6AF6ED45FD5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D9D039A7-5BD1-98DF-0EE9-7FC17A2B53D7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E8301005-3219-5814-8881-C99DA65CBA1A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34EB9AD-C6BC-F6A9-ABD7-769CD074FE86}"/>
                  </a:ext>
                </a:extLst>
              </p:cNvPr>
              <p:cNvGrpSpPr/>
              <p:nvPr/>
            </p:nvGrpSpPr>
            <p:grpSpPr>
              <a:xfrm>
                <a:off x="387578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AFC82537-B25C-C3F2-8C79-16426F3CFEB4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49063E4E-247A-6549-6449-67B336461033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363AB3C1-D61E-D525-A87C-469CD1AF3347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A74A8B22-6291-931F-1B8E-B9F771A6CC83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23AAE791-3838-40A5-DD89-1951053D8846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E02A6EA4-7F96-1769-8E64-DBF0D61955A4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759F50F3-C55C-E2F0-51C6-9FB4773BB962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20E566D9-B7B5-5700-FD94-44EA89258C2B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C7A50E4-05B4-D2ED-243E-E4F4E100F7B8}"/>
                  </a:ext>
                </a:extLst>
              </p:cNvPr>
              <p:cNvGrpSpPr/>
              <p:nvPr/>
            </p:nvGrpSpPr>
            <p:grpSpPr>
              <a:xfrm>
                <a:off x="4569315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D5C9974C-5E3F-4AD2-878E-95B21AE479B2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2F473625-02D7-50BD-36B6-11E4AA9624D1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986067FC-26B1-AFA1-90CB-BAEC45197050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9E88DECB-7F81-F380-EDBC-992CBFDCC5E0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9AAE89C8-C9D6-B377-D41E-CEE360437EBE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0EA30AF2-BC96-FF42-797A-605FFE22E588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E09E8004-C788-19CE-8CB3-738533574804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DDD1D324-EEFE-2D1A-7A80-1FA5F73E45EE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0EEB0D3-FEB4-07D9-3627-62F1A0685FCE}"/>
                  </a:ext>
                </a:extLst>
              </p:cNvPr>
              <p:cNvGrpSpPr/>
              <p:nvPr/>
            </p:nvGrpSpPr>
            <p:grpSpPr>
              <a:xfrm>
                <a:off x="528254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D2EA19DD-CB95-21C1-D6CF-F53353CB70AA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7E66828C-2155-B752-AB4F-8C0A59F1B6F4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AD08BE40-34D1-6D6A-0189-3520E1DE6270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F70FE4C5-F33F-0508-0A19-4CF60C6A31BA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BDBCD9D3-1670-E4FD-C2AB-D3673D776BE2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1EBE31F9-D52A-8D1B-EF2D-5F8878237C7D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92F1BA61-4C15-781A-2754-EDD9DBDBC150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6619CB21-C797-6319-A87C-E5B31C40506A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6273E31-FADD-0866-A7A8-9D06F3334836}"/>
                  </a:ext>
                </a:extLst>
              </p:cNvPr>
              <p:cNvGrpSpPr/>
              <p:nvPr/>
            </p:nvGrpSpPr>
            <p:grpSpPr>
              <a:xfrm>
                <a:off x="601548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ECE4B231-1678-830E-F88A-147077D523EC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3B3479FD-BC45-5DB5-86EA-629E84D66172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70D05906-28A2-92A0-74A0-0B7770BF8CD7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F78B551A-6F80-C7C5-D848-20127CA41492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3553F0BC-1B9F-E764-6A11-BDA006AF26F8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EE58EB52-990A-3D7C-09A4-7102817C2E1E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6F637474-180B-5967-633F-F0C0DA5EF2C1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E5A09E83-4DC2-3FB1-F975-F12C93450AB1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6914D1F-0FC4-57CF-406C-E0C4F1C5521D}"/>
                  </a:ext>
                </a:extLst>
              </p:cNvPr>
              <p:cNvGrpSpPr/>
              <p:nvPr/>
            </p:nvGrpSpPr>
            <p:grpSpPr>
              <a:xfrm>
                <a:off x="672871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2CBEA283-9C0F-E238-3E76-B86383EEFF4B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664C9F8E-CEF7-2C15-2819-E939CC412E5D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0AF45FAF-0F24-C7AA-C86A-E6681EEAA8C6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3671E99A-F77C-10AF-E287-F50D9F811AA4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D48F60C8-9D83-1E90-47A6-21955B0442CB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736BF4CA-4A76-5356-7C34-480FBC125753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FF341FB9-4E24-23CF-8531-1AA80EC70E3C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D2B8BD6F-A4AA-2C4D-9231-BAFC07B4D7AA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CF94542-4805-300B-507A-39DBE6D1B846}"/>
                  </a:ext>
                </a:extLst>
              </p:cNvPr>
              <p:cNvGrpSpPr/>
              <p:nvPr/>
            </p:nvGrpSpPr>
            <p:grpSpPr>
              <a:xfrm>
                <a:off x="742224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5D22FB28-DDF9-B4FC-C631-833A6291B518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6496DF48-B55F-097C-B257-04CF4E74A84D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DD578FB2-CF13-774C-D066-7623B6CA53C4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61FDFC78-78CC-CD7C-9876-65A499E57E9C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207F1BFE-F193-1614-8F85-C313A141F139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252518FA-74DF-CB3D-CF90-E1100E08FF0D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7975E827-E2BB-A463-C86A-D997FD8C0066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E9B0AFAE-0098-1816-7BCC-9E25BA935DF6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97BBEEE-14F9-E1DB-19EA-F079DD960296}"/>
                  </a:ext>
                </a:extLst>
              </p:cNvPr>
              <p:cNvGrpSpPr/>
              <p:nvPr/>
            </p:nvGrpSpPr>
            <p:grpSpPr>
              <a:xfrm>
                <a:off x="813547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05293869-DAAD-0502-A39C-28DCB02F18F6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6477E9D2-DABE-5D80-5A7E-A2A85B2DFEC8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95D164E0-15A0-4319-CB65-998C6933A4A3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87991FF-5FC5-A984-A9F5-EE7AF9C2CD20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ED7C9BAC-3B2A-CB3D-C619-D2749574D0CE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DA795067-ECB6-37E7-EA4E-06678D589951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4A675D27-3385-26BB-6127-CD3E30677E0B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B412A4E1-B39D-20C6-CF3B-1F3BF1EECEFD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E17A19-1F57-7480-E8E3-660AA44DFA1A}"/>
                </a:ext>
              </a:extLst>
            </p:cNvPr>
            <p:cNvSpPr/>
            <p:nvPr/>
          </p:nvSpPr>
          <p:spPr>
            <a:xfrm>
              <a:off x="3843437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842B9B-C821-C906-C87D-AA6C9B64B394}"/>
                </a:ext>
              </a:extLst>
            </p:cNvPr>
            <p:cNvSpPr/>
            <p:nvPr/>
          </p:nvSpPr>
          <p:spPr>
            <a:xfrm>
              <a:off x="4665701" y="3918494"/>
              <a:ext cx="84820" cy="81427"/>
            </a:xfrm>
            <a:prstGeom prst="ellipse">
              <a:avLst/>
            </a:prstGeom>
            <a:solidFill>
              <a:srgbClr val="FF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BF471D6-853D-E2E8-0D96-44A6EE171EA4}"/>
                </a:ext>
              </a:extLst>
            </p:cNvPr>
            <p:cNvSpPr/>
            <p:nvPr/>
          </p:nvSpPr>
          <p:spPr>
            <a:xfrm>
              <a:off x="5495651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4DEBED-3F0B-4733-01CC-CE72ACAAAE32}"/>
                </a:ext>
              </a:extLst>
            </p:cNvPr>
            <p:cNvSpPr/>
            <p:nvPr/>
          </p:nvSpPr>
          <p:spPr>
            <a:xfrm>
              <a:off x="6317915" y="3918494"/>
              <a:ext cx="84820" cy="81427"/>
            </a:xfrm>
            <a:prstGeom prst="ellipse">
              <a:avLst/>
            </a:prstGeom>
            <a:solidFill>
              <a:srgbClr val="FF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6EE5E7F-5FB9-8C67-FDB5-DE19127C5C5D}"/>
                </a:ext>
              </a:extLst>
            </p:cNvPr>
            <p:cNvSpPr/>
            <p:nvPr/>
          </p:nvSpPr>
          <p:spPr>
            <a:xfrm>
              <a:off x="7203704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9F51BA9-1CCE-1545-F5C3-65C3F54443FA}"/>
                </a:ext>
              </a:extLst>
            </p:cNvPr>
            <p:cNvSpPr/>
            <p:nvPr/>
          </p:nvSpPr>
          <p:spPr>
            <a:xfrm>
              <a:off x="8025968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BDECF3-50AB-AAA1-78DC-0439EB3C6C63}"/>
                </a:ext>
              </a:extLst>
            </p:cNvPr>
            <p:cNvSpPr/>
            <p:nvPr/>
          </p:nvSpPr>
          <p:spPr>
            <a:xfrm>
              <a:off x="8846363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B889B5-1FC5-C76C-6E30-E230AE9727BC}"/>
                </a:ext>
              </a:extLst>
            </p:cNvPr>
            <p:cNvSpPr/>
            <p:nvPr/>
          </p:nvSpPr>
          <p:spPr>
            <a:xfrm>
              <a:off x="9668627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487EFDC-611F-6871-23E5-339A66D879D3}"/>
              </a:ext>
            </a:extLst>
          </p:cNvPr>
          <p:cNvGrpSpPr/>
          <p:nvPr/>
        </p:nvGrpSpPr>
        <p:grpSpPr>
          <a:xfrm>
            <a:off x="3341305" y="4154405"/>
            <a:ext cx="4827335" cy="964911"/>
            <a:chOff x="3197042" y="2458096"/>
            <a:chExt cx="6618103" cy="158965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CA0FAFF-947A-3293-4FB8-36ED0DB5167C}"/>
                </a:ext>
              </a:extLst>
            </p:cNvPr>
            <p:cNvGrpSpPr/>
            <p:nvPr/>
          </p:nvGrpSpPr>
          <p:grpSpPr>
            <a:xfrm>
              <a:off x="3197042" y="2458096"/>
              <a:ext cx="6618103" cy="1589650"/>
              <a:chOff x="3162555" y="2411776"/>
              <a:chExt cx="5634913" cy="1236256"/>
            </a:xfrm>
            <a:solidFill>
              <a:srgbClr val="FF0000"/>
            </a:solidFill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BA8D17E-FC6C-B051-7701-CDF6D66541D5}"/>
                  </a:ext>
                </a:extLst>
              </p:cNvPr>
              <p:cNvGrpSpPr/>
              <p:nvPr/>
            </p:nvGrpSpPr>
            <p:grpSpPr>
              <a:xfrm>
                <a:off x="3162555" y="2421510"/>
                <a:ext cx="661993" cy="1226522"/>
                <a:chOff x="5049827" y="2325263"/>
                <a:chExt cx="1483925" cy="2253732"/>
              </a:xfrm>
              <a:grpFill/>
            </p:grpSpPr>
            <p:sp>
              <p:nvSpPr>
                <p:cNvPr id="175" name="Rectangle: Rounded Corners 174">
                  <a:extLst>
                    <a:ext uri="{FF2B5EF4-FFF2-40B4-BE49-F238E27FC236}">
                      <a16:creationId xmlns:a16="http://schemas.microsoft.com/office/drawing/2014/main" id="{7A247C43-8F03-1B6F-B7BB-7A45E649E8DC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2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76" name="Rectangle: Rounded Corners 175">
                  <a:extLst>
                    <a:ext uri="{FF2B5EF4-FFF2-40B4-BE49-F238E27FC236}">
                      <a16:creationId xmlns:a16="http://schemas.microsoft.com/office/drawing/2014/main" id="{C3F0E501-3558-8511-9069-785B37DEB34C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177" name="Rectangle: Rounded Corners 176">
                  <a:extLst>
                    <a:ext uri="{FF2B5EF4-FFF2-40B4-BE49-F238E27FC236}">
                      <a16:creationId xmlns:a16="http://schemas.microsoft.com/office/drawing/2014/main" id="{371EF80D-3C79-5844-97C4-B08AC71FDDF6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78" name="Rectangle: Rounded Corners 177">
                  <a:extLst>
                    <a:ext uri="{FF2B5EF4-FFF2-40B4-BE49-F238E27FC236}">
                      <a16:creationId xmlns:a16="http://schemas.microsoft.com/office/drawing/2014/main" id="{C9F6ABE7-3AB7-2792-3C56-6AD570AA01C2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4FC1ADB7-162A-2CA3-6D63-087BB89E94F4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80" name="Rectangle: Rounded Corners 179">
                  <a:extLst>
                    <a:ext uri="{FF2B5EF4-FFF2-40B4-BE49-F238E27FC236}">
                      <a16:creationId xmlns:a16="http://schemas.microsoft.com/office/drawing/2014/main" id="{0117B8FB-86E0-A61F-5AFB-2DC97F8ADBDE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81" name="Rectangle: Rounded Corners 180">
                  <a:extLst>
                    <a:ext uri="{FF2B5EF4-FFF2-40B4-BE49-F238E27FC236}">
                      <a16:creationId xmlns:a16="http://schemas.microsoft.com/office/drawing/2014/main" id="{A5C20FB0-6E65-AEBA-AB48-AD704BC07656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82" name="Rectangle: Rounded Corners 181">
                  <a:extLst>
                    <a:ext uri="{FF2B5EF4-FFF2-40B4-BE49-F238E27FC236}">
                      <a16:creationId xmlns:a16="http://schemas.microsoft.com/office/drawing/2014/main" id="{E6DA0E04-66D8-C984-2357-956A0D3E0613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920413C-F9F1-D5B6-7075-345EA12376AD}"/>
                  </a:ext>
                </a:extLst>
              </p:cNvPr>
              <p:cNvGrpSpPr/>
              <p:nvPr/>
            </p:nvGrpSpPr>
            <p:grpSpPr>
              <a:xfrm>
                <a:off x="387578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67" name="Rectangle: Rounded Corners 166">
                  <a:extLst>
                    <a:ext uri="{FF2B5EF4-FFF2-40B4-BE49-F238E27FC236}">
                      <a16:creationId xmlns:a16="http://schemas.microsoft.com/office/drawing/2014/main" id="{235FA57B-8952-E7E9-9BB5-BF27BD30F3E6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168" name="Rectangle: Rounded Corners 167">
                  <a:extLst>
                    <a:ext uri="{FF2B5EF4-FFF2-40B4-BE49-F238E27FC236}">
                      <a16:creationId xmlns:a16="http://schemas.microsoft.com/office/drawing/2014/main" id="{3B17DBBF-AA4E-A02B-D721-BAF25DBD4D21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B5B14CF4-7281-888A-89DB-665B4E286B2D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70" name="Rectangle: Rounded Corners 169">
                  <a:extLst>
                    <a:ext uri="{FF2B5EF4-FFF2-40B4-BE49-F238E27FC236}">
                      <a16:creationId xmlns:a16="http://schemas.microsoft.com/office/drawing/2014/main" id="{D6FE6BA2-04AD-B2B4-ECCC-9539E247E92C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71" name="Rectangle: Rounded Corners 170">
                  <a:extLst>
                    <a:ext uri="{FF2B5EF4-FFF2-40B4-BE49-F238E27FC236}">
                      <a16:creationId xmlns:a16="http://schemas.microsoft.com/office/drawing/2014/main" id="{1CC358A7-8338-7858-FC0C-B50EA0180B58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72" name="Rectangle: Rounded Corners 171">
                  <a:extLst>
                    <a:ext uri="{FF2B5EF4-FFF2-40B4-BE49-F238E27FC236}">
                      <a16:creationId xmlns:a16="http://schemas.microsoft.com/office/drawing/2014/main" id="{E716B33E-932E-32E1-C2BE-F868901C73FC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73" name="Rectangle: Rounded Corners 172">
                  <a:extLst>
                    <a:ext uri="{FF2B5EF4-FFF2-40B4-BE49-F238E27FC236}">
                      <a16:creationId xmlns:a16="http://schemas.microsoft.com/office/drawing/2014/main" id="{E7D8CC58-F330-CC54-656F-ACF5A7871363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74" name="Rectangle: Rounded Corners 173">
                  <a:extLst>
                    <a:ext uri="{FF2B5EF4-FFF2-40B4-BE49-F238E27FC236}">
                      <a16:creationId xmlns:a16="http://schemas.microsoft.com/office/drawing/2014/main" id="{762AD746-A20B-24A0-0760-07750BF878A3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C33B4F6-22F9-8B91-2700-0A19771EE21E}"/>
                  </a:ext>
                </a:extLst>
              </p:cNvPr>
              <p:cNvGrpSpPr/>
              <p:nvPr/>
            </p:nvGrpSpPr>
            <p:grpSpPr>
              <a:xfrm>
                <a:off x="4569315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355F6D89-EAEF-3E7F-19A3-C05EA73E5121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759E9776-F4C3-8714-A3BD-76FF3C37770E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C8F3B5CC-D812-3970-5028-791ACDEEF8A5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2" name="Rectangle: Rounded Corners 161">
                  <a:extLst>
                    <a:ext uri="{FF2B5EF4-FFF2-40B4-BE49-F238E27FC236}">
                      <a16:creationId xmlns:a16="http://schemas.microsoft.com/office/drawing/2014/main" id="{3CCA2A77-11F9-6939-CC80-38CAD525E18F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47F8DD65-02C6-0544-3587-B623341556B7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D996C3A3-D370-A24E-8B10-090B6595205E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5" name="Rectangle: Rounded Corners 164">
                  <a:extLst>
                    <a:ext uri="{FF2B5EF4-FFF2-40B4-BE49-F238E27FC236}">
                      <a16:creationId xmlns:a16="http://schemas.microsoft.com/office/drawing/2014/main" id="{CF2F79BF-CFCB-AE72-D3BC-E36E48F8DF27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66" name="Rectangle: Rounded Corners 165">
                  <a:extLst>
                    <a:ext uri="{FF2B5EF4-FFF2-40B4-BE49-F238E27FC236}">
                      <a16:creationId xmlns:a16="http://schemas.microsoft.com/office/drawing/2014/main" id="{AC4F00E3-C583-34DC-7C9D-61A28FA6BC6A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1A94A67D-0D9F-8C86-CD54-6383AC13D40F}"/>
                  </a:ext>
                </a:extLst>
              </p:cNvPr>
              <p:cNvGrpSpPr/>
              <p:nvPr/>
            </p:nvGrpSpPr>
            <p:grpSpPr>
              <a:xfrm>
                <a:off x="528254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51" name="Rectangle: Rounded Corners 150">
                  <a:extLst>
                    <a:ext uri="{FF2B5EF4-FFF2-40B4-BE49-F238E27FC236}">
                      <a16:creationId xmlns:a16="http://schemas.microsoft.com/office/drawing/2014/main" id="{3DFCF7F5-1AB5-8F2A-6F34-FC0BB759F27F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2" name="Rectangle: Rounded Corners 151">
                  <a:extLst>
                    <a:ext uri="{FF2B5EF4-FFF2-40B4-BE49-F238E27FC236}">
                      <a16:creationId xmlns:a16="http://schemas.microsoft.com/office/drawing/2014/main" id="{88BCEAEF-1E80-E5EB-AD5D-D7E199E9B9C5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E826EB26-5878-F29E-EAB4-7312C95BB473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00DC5A37-B0D5-A60C-B70C-B4CF2F6C9D98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9F1D5A8E-E9A5-7BFD-6424-EDB4AF89F57A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F2C24BEE-7209-2663-FD70-59533A36FAB7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7EF3A92E-AEB7-862F-483E-8FF990BC3CD4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5B1B6435-5300-3CBF-8E00-E49956BC1E75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54DA1EBB-EFD8-5FD3-3893-6685579C594C}"/>
                  </a:ext>
                </a:extLst>
              </p:cNvPr>
              <p:cNvGrpSpPr/>
              <p:nvPr/>
            </p:nvGrpSpPr>
            <p:grpSpPr>
              <a:xfrm>
                <a:off x="601548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4A74430E-4303-5DD9-9254-06FB8559FAF0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3A291687-8D68-32BF-37D6-73180E241565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2C5F9105-2DF1-6075-505C-B4B5A0D2DBD5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CC54D35F-50D1-D3BB-0BA5-86A8851B2160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875C6A81-986C-32CE-11C9-5F60E7707BCB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8" name="Rectangle: Rounded Corners 147">
                  <a:extLst>
                    <a:ext uri="{FF2B5EF4-FFF2-40B4-BE49-F238E27FC236}">
                      <a16:creationId xmlns:a16="http://schemas.microsoft.com/office/drawing/2014/main" id="{CFAF8CBD-B78D-DECC-BEBA-0BFBEEEC16D1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id="{7A4C61D3-767F-1224-F19B-4CED2462D2CA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50" name="Rectangle: Rounded Corners 149">
                  <a:extLst>
                    <a:ext uri="{FF2B5EF4-FFF2-40B4-BE49-F238E27FC236}">
                      <a16:creationId xmlns:a16="http://schemas.microsoft.com/office/drawing/2014/main" id="{4EA09C95-AD46-9EB5-5F4B-FADF638D4E56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B0025DFE-AB61-2B0E-9209-86264D5A596F}"/>
                  </a:ext>
                </a:extLst>
              </p:cNvPr>
              <p:cNvGrpSpPr/>
              <p:nvPr/>
            </p:nvGrpSpPr>
            <p:grpSpPr>
              <a:xfrm>
                <a:off x="672871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C9199B1F-AA74-5997-33C3-127922A1E06C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8E5D2056-3F07-57A1-1550-A0F9278F34E1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79C67DF1-1EE5-0FAE-EF80-B999083D6E26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38" name="Rectangle: Rounded Corners 137">
                  <a:extLst>
                    <a:ext uri="{FF2B5EF4-FFF2-40B4-BE49-F238E27FC236}">
                      <a16:creationId xmlns:a16="http://schemas.microsoft.com/office/drawing/2014/main" id="{72614100-16A0-37B8-5957-ADA47FAF072C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AE79B93C-A458-DE37-35F2-C0558F081DB3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E55B5F91-7424-89F0-7C19-963769EA6B3C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31F3E4B9-E5E7-FD17-72B2-819B11A8751E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0121D02B-4934-CB8F-6CA6-004A15D559D3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1B048B22-B344-A5C9-6C3C-C6192E12585C}"/>
                  </a:ext>
                </a:extLst>
              </p:cNvPr>
              <p:cNvGrpSpPr/>
              <p:nvPr/>
            </p:nvGrpSpPr>
            <p:grpSpPr>
              <a:xfrm>
                <a:off x="742224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C3808628-D3D8-D312-0E31-F061A81071D4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5DBD13B5-9CBA-390F-250D-7A3EBE4DE705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D7EEE331-CD74-F392-F5E0-350182787F36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C6EE4C1C-8640-AB28-657A-0115FDF55F44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617F774F-73F2-87AD-70B8-436047544CBE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BFFDBCC1-270B-6EB2-75EA-2FBCB89840DA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E1FD67CC-318E-F8BE-51E4-2DA341133377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3B8DF821-0E03-1061-1847-267AED1943DE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ABF46A45-8773-A754-AFB4-FB4B77A9D32D}"/>
                  </a:ext>
                </a:extLst>
              </p:cNvPr>
              <p:cNvGrpSpPr/>
              <p:nvPr/>
            </p:nvGrpSpPr>
            <p:grpSpPr>
              <a:xfrm>
                <a:off x="813547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5289D264-3B65-FC47-3D19-19134B282EA6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EDA4A6D1-2E19-0285-0471-6E4B7ADFA5D2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2FD305D6-93E9-A1A8-59D5-4AF0B06717E9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5FD8C909-8D34-916C-E189-F888B341DED1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D5445953-DA66-21E7-629F-0B4BA56D55F9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E7C34E0B-6530-B37B-938C-77BA83DE1297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AA6747AE-CC0C-CD75-9AA4-B8CB1F7B5E50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14DE2595-689B-850A-E003-6021EF37DE0A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1DE2385-E28E-C249-3799-16043222B426}"/>
                </a:ext>
              </a:extLst>
            </p:cNvPr>
            <p:cNvSpPr/>
            <p:nvPr/>
          </p:nvSpPr>
          <p:spPr>
            <a:xfrm>
              <a:off x="3843437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D93A3A3-DB9A-0A0A-0D98-1712FADBE384}"/>
                </a:ext>
              </a:extLst>
            </p:cNvPr>
            <p:cNvSpPr/>
            <p:nvPr/>
          </p:nvSpPr>
          <p:spPr>
            <a:xfrm>
              <a:off x="4665701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591BE9F-61E0-1CBF-EF9C-78A655F1ECDB}"/>
                </a:ext>
              </a:extLst>
            </p:cNvPr>
            <p:cNvSpPr/>
            <p:nvPr/>
          </p:nvSpPr>
          <p:spPr>
            <a:xfrm>
              <a:off x="5495651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165AE28-059A-E749-041A-41DB17232A1B}"/>
                </a:ext>
              </a:extLst>
            </p:cNvPr>
            <p:cNvSpPr/>
            <p:nvPr/>
          </p:nvSpPr>
          <p:spPr>
            <a:xfrm>
              <a:off x="6317915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7D55-8112-14A5-A309-6B64F8BCE57F}"/>
                </a:ext>
              </a:extLst>
            </p:cNvPr>
            <p:cNvSpPr/>
            <p:nvPr/>
          </p:nvSpPr>
          <p:spPr>
            <a:xfrm>
              <a:off x="7203704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6A3ABD0-0698-5CCD-91EE-6894EAA7360F}"/>
                </a:ext>
              </a:extLst>
            </p:cNvPr>
            <p:cNvSpPr/>
            <p:nvPr/>
          </p:nvSpPr>
          <p:spPr>
            <a:xfrm>
              <a:off x="8025968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2D6F6ED-118C-9F0F-864D-19B5DFA53F5C}"/>
                </a:ext>
              </a:extLst>
            </p:cNvPr>
            <p:cNvSpPr/>
            <p:nvPr/>
          </p:nvSpPr>
          <p:spPr>
            <a:xfrm>
              <a:off x="8846363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E1B703C-4F56-E35B-F4FB-E9FF4744C67B}"/>
                </a:ext>
              </a:extLst>
            </p:cNvPr>
            <p:cNvSpPr/>
            <p:nvPr/>
          </p:nvSpPr>
          <p:spPr>
            <a:xfrm>
              <a:off x="9668627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126966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34EA2"/>
                </a:solidFill>
                <a:latin typeface="Segoe UI"/>
              </a:rPr>
              <a:t>8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r>
              <a:rPr lang="en-US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 Analyze requirement</a:t>
            </a:r>
            <a:endParaRPr lang="en-US" dirty="0">
              <a:solidFill>
                <a:srgbClr val="36365C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AA8BF-F9C4-4C81-B388-565CF65F9A42}"/>
              </a:ext>
            </a:extLst>
          </p:cNvPr>
          <p:cNvSpPr txBox="1"/>
          <p:nvPr/>
        </p:nvSpPr>
        <p:spPr>
          <a:xfrm>
            <a:off x="3788244" y="6145558"/>
            <a:ext cx="395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6365C"/>
                </a:solidFill>
              </a:rPr>
              <a:t>Mode= {ON, OFF 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A81105-7094-4DF8-90FC-250621574A36}"/>
              </a:ext>
            </a:extLst>
          </p:cNvPr>
          <p:cNvSpPr/>
          <p:nvPr/>
        </p:nvSpPr>
        <p:spPr>
          <a:xfrm>
            <a:off x="-83968" y="838499"/>
            <a:ext cx="12359936" cy="149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SRS 3: Press BT2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	SRS 3-1: Turn off the display mode.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	SRS 3-2: Turn off the display mode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99B0F5-A4BE-46DC-9B1C-65E75ED6D031}"/>
              </a:ext>
            </a:extLst>
          </p:cNvPr>
          <p:cNvCxnSpPr>
            <a:cxnSpLocks/>
          </p:cNvCxnSpPr>
          <p:nvPr/>
        </p:nvCxnSpPr>
        <p:spPr>
          <a:xfrm>
            <a:off x="13252" y="3878146"/>
            <a:ext cx="12192000" cy="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33C3A5A-765C-4C33-917D-606410FD3C82}"/>
              </a:ext>
            </a:extLst>
          </p:cNvPr>
          <p:cNvSpPr/>
          <p:nvPr/>
        </p:nvSpPr>
        <p:spPr>
          <a:xfrm>
            <a:off x="151955" y="4441436"/>
            <a:ext cx="961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6365C"/>
                </a:solidFill>
              </a:rPr>
              <a:t>Turn off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CC6684-2928-42EC-AF31-63B70D2C3DB7}"/>
              </a:ext>
            </a:extLst>
          </p:cNvPr>
          <p:cNvSpPr/>
          <p:nvPr/>
        </p:nvSpPr>
        <p:spPr>
          <a:xfrm>
            <a:off x="187882" y="2871083"/>
            <a:ext cx="95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6365C"/>
                </a:solidFill>
              </a:rPr>
              <a:t>Turn 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F60E50-E3EA-01A0-E4B5-21D99529CE38}"/>
              </a:ext>
            </a:extLst>
          </p:cNvPr>
          <p:cNvGrpSpPr/>
          <p:nvPr/>
        </p:nvGrpSpPr>
        <p:grpSpPr>
          <a:xfrm>
            <a:off x="3341305" y="2573293"/>
            <a:ext cx="4827335" cy="964911"/>
            <a:chOff x="3197042" y="2458096"/>
            <a:chExt cx="6618103" cy="15896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CE4555-3C03-1620-1DAE-AAA245555E3A}"/>
                </a:ext>
              </a:extLst>
            </p:cNvPr>
            <p:cNvGrpSpPr/>
            <p:nvPr/>
          </p:nvGrpSpPr>
          <p:grpSpPr>
            <a:xfrm>
              <a:off x="3197042" y="2458096"/>
              <a:ext cx="6618103" cy="1589650"/>
              <a:chOff x="3162555" y="2411776"/>
              <a:chExt cx="5634913" cy="1236256"/>
            </a:xfrm>
            <a:solidFill>
              <a:srgbClr val="FF0000"/>
            </a:solidFill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82F396EE-DC48-558B-2E98-AEED16212073}"/>
                  </a:ext>
                </a:extLst>
              </p:cNvPr>
              <p:cNvGrpSpPr/>
              <p:nvPr/>
            </p:nvGrpSpPr>
            <p:grpSpPr>
              <a:xfrm>
                <a:off x="3162555" y="2421510"/>
                <a:ext cx="661993" cy="1226522"/>
                <a:chOff x="5049827" y="2325263"/>
                <a:chExt cx="1483925" cy="2253732"/>
              </a:xfrm>
              <a:grpFill/>
            </p:grpSpPr>
            <p:sp>
              <p:nvSpPr>
                <p:cNvPr id="248" name="Rectangle: Rounded Corners 247">
                  <a:extLst>
                    <a:ext uri="{FF2B5EF4-FFF2-40B4-BE49-F238E27FC236}">
                      <a16:creationId xmlns:a16="http://schemas.microsoft.com/office/drawing/2014/main" id="{D6D1C4CA-48DE-DEE1-0F7C-DD6255C83030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2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49" name="Rectangle: Rounded Corners 248">
                  <a:extLst>
                    <a:ext uri="{FF2B5EF4-FFF2-40B4-BE49-F238E27FC236}">
                      <a16:creationId xmlns:a16="http://schemas.microsoft.com/office/drawing/2014/main" id="{1A11B9EA-B23D-F444-DB9F-0223691BE473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D8867C25-B637-96AB-3D36-4E4F48B09F59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FF7592F6-3C51-BF5B-5685-23A5878BCC30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23BEF84C-3C8D-03DF-CA99-15B1CE73DB69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18788521-8EDF-D323-6DD6-A7CCA711EB78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54" name="Rectangle: Rounded Corners 253">
                  <a:extLst>
                    <a:ext uri="{FF2B5EF4-FFF2-40B4-BE49-F238E27FC236}">
                      <a16:creationId xmlns:a16="http://schemas.microsoft.com/office/drawing/2014/main" id="{935BE477-893A-A476-5E07-875A3ADB42AD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55" name="Rectangle: Rounded Corners 254">
                  <a:extLst>
                    <a:ext uri="{FF2B5EF4-FFF2-40B4-BE49-F238E27FC236}">
                      <a16:creationId xmlns:a16="http://schemas.microsoft.com/office/drawing/2014/main" id="{831C26A2-374F-E3C7-08C5-08532F57F53A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9F50CAA-A22F-8A06-5C0F-E62F65E0680D}"/>
                  </a:ext>
                </a:extLst>
              </p:cNvPr>
              <p:cNvGrpSpPr/>
              <p:nvPr/>
            </p:nvGrpSpPr>
            <p:grpSpPr>
              <a:xfrm>
                <a:off x="387578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id="{9B77B3AF-8A5D-9DBB-BDD5-9D9695DB2FED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241" name="Rectangle: Rounded Corners 240">
                  <a:extLst>
                    <a:ext uri="{FF2B5EF4-FFF2-40B4-BE49-F238E27FC236}">
                      <a16:creationId xmlns:a16="http://schemas.microsoft.com/office/drawing/2014/main" id="{E9F1D1BE-5843-0FED-B74B-FB7C8F0E9E2B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83E4C547-A574-FD11-DEE9-00872BA2FCBD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43" name="Rectangle: Rounded Corners 242">
                  <a:extLst>
                    <a:ext uri="{FF2B5EF4-FFF2-40B4-BE49-F238E27FC236}">
                      <a16:creationId xmlns:a16="http://schemas.microsoft.com/office/drawing/2014/main" id="{02DBC217-7D44-ABA7-12CA-8B1D93E3B03F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44" name="Rectangle: Rounded Corners 243">
                  <a:extLst>
                    <a:ext uri="{FF2B5EF4-FFF2-40B4-BE49-F238E27FC236}">
                      <a16:creationId xmlns:a16="http://schemas.microsoft.com/office/drawing/2014/main" id="{DFD318BB-B914-9B3C-C1BF-20762450CC0E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45" name="Rectangle: Rounded Corners 244">
                  <a:extLst>
                    <a:ext uri="{FF2B5EF4-FFF2-40B4-BE49-F238E27FC236}">
                      <a16:creationId xmlns:a16="http://schemas.microsoft.com/office/drawing/2014/main" id="{1C2C893B-105A-6BAE-9105-E86BC1E00298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0D06B401-6408-FD64-BC42-4B27751EDE2E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47" name="Rectangle: Rounded Corners 246">
                  <a:extLst>
                    <a:ext uri="{FF2B5EF4-FFF2-40B4-BE49-F238E27FC236}">
                      <a16:creationId xmlns:a16="http://schemas.microsoft.com/office/drawing/2014/main" id="{AD731048-3C22-A5D2-3825-66ACCB6BB8F0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B2AE2621-A822-893A-B474-97691E463AF6}"/>
                  </a:ext>
                </a:extLst>
              </p:cNvPr>
              <p:cNvGrpSpPr/>
              <p:nvPr/>
            </p:nvGrpSpPr>
            <p:grpSpPr>
              <a:xfrm>
                <a:off x="4569315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32" name="Rectangle: Rounded Corners 231">
                  <a:extLst>
                    <a:ext uri="{FF2B5EF4-FFF2-40B4-BE49-F238E27FC236}">
                      <a16:creationId xmlns:a16="http://schemas.microsoft.com/office/drawing/2014/main" id="{C82E26FE-0FD7-A6C4-1270-C73F0454D860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id="{523DE5AD-4AB0-85E5-A415-6A3270F28DD2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34" name="Rectangle: Rounded Corners 233">
                  <a:extLst>
                    <a:ext uri="{FF2B5EF4-FFF2-40B4-BE49-F238E27FC236}">
                      <a16:creationId xmlns:a16="http://schemas.microsoft.com/office/drawing/2014/main" id="{5A6A1BBB-DD65-6B1D-8445-4E16AEB27494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DA61BA73-2A5F-1BA3-74E8-FB82B2464BD1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36" name="Rectangle: Rounded Corners 235">
                  <a:extLst>
                    <a:ext uri="{FF2B5EF4-FFF2-40B4-BE49-F238E27FC236}">
                      <a16:creationId xmlns:a16="http://schemas.microsoft.com/office/drawing/2014/main" id="{334B64C7-194E-7F96-F6BE-669BD5908966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37" name="Rectangle: Rounded Corners 236">
                  <a:extLst>
                    <a:ext uri="{FF2B5EF4-FFF2-40B4-BE49-F238E27FC236}">
                      <a16:creationId xmlns:a16="http://schemas.microsoft.com/office/drawing/2014/main" id="{5E780E77-F754-C4DA-8FE0-FFBCB119A337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1E079AAE-BCFB-BE6D-0232-9FDCA6760C78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4CB9CC86-6036-DA5A-76F1-0FB45F2DC579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DEE819E9-8BEF-39D5-2916-F3708A2EE09C}"/>
                  </a:ext>
                </a:extLst>
              </p:cNvPr>
              <p:cNvGrpSpPr/>
              <p:nvPr/>
            </p:nvGrpSpPr>
            <p:grpSpPr>
              <a:xfrm>
                <a:off x="528254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24" name="Rectangle: Rounded Corners 223">
                  <a:extLst>
                    <a:ext uri="{FF2B5EF4-FFF2-40B4-BE49-F238E27FC236}">
                      <a16:creationId xmlns:a16="http://schemas.microsoft.com/office/drawing/2014/main" id="{E4DAC64C-69F8-4D0E-43C9-04730C23A689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5" name="Rectangle: Rounded Corners 224">
                  <a:extLst>
                    <a:ext uri="{FF2B5EF4-FFF2-40B4-BE49-F238E27FC236}">
                      <a16:creationId xmlns:a16="http://schemas.microsoft.com/office/drawing/2014/main" id="{4AF17D40-83AB-4315-BDF8-228BAE99CC1D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6" name="Rectangle: Rounded Corners 225">
                  <a:extLst>
                    <a:ext uri="{FF2B5EF4-FFF2-40B4-BE49-F238E27FC236}">
                      <a16:creationId xmlns:a16="http://schemas.microsoft.com/office/drawing/2014/main" id="{9D7155A0-7E1E-5624-B73D-399B3DA8AD38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263D45EB-2FE2-AB27-D0FC-DE582FA12096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id="{22D4DBAB-1240-3BF5-3440-A4F07B96E452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9" name="Rectangle: Rounded Corners 228">
                  <a:extLst>
                    <a:ext uri="{FF2B5EF4-FFF2-40B4-BE49-F238E27FC236}">
                      <a16:creationId xmlns:a16="http://schemas.microsoft.com/office/drawing/2014/main" id="{5F9B3D16-AC07-7DDB-3943-822A6F52F7D1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30" name="Rectangle: Rounded Corners 229">
                  <a:extLst>
                    <a:ext uri="{FF2B5EF4-FFF2-40B4-BE49-F238E27FC236}">
                      <a16:creationId xmlns:a16="http://schemas.microsoft.com/office/drawing/2014/main" id="{74739D79-3B09-2F33-43C3-F0FA14B29C81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id="{AAA77BBB-4660-F841-837B-276DFC265599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697A5B6C-CFBD-6742-E712-D16A83F33E6E}"/>
                  </a:ext>
                </a:extLst>
              </p:cNvPr>
              <p:cNvGrpSpPr/>
              <p:nvPr/>
            </p:nvGrpSpPr>
            <p:grpSpPr>
              <a:xfrm>
                <a:off x="601548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16" name="Rectangle: Rounded Corners 215">
                  <a:extLst>
                    <a:ext uri="{FF2B5EF4-FFF2-40B4-BE49-F238E27FC236}">
                      <a16:creationId xmlns:a16="http://schemas.microsoft.com/office/drawing/2014/main" id="{589CDF5A-17E4-D38C-AEF3-EDA57633A8C8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id="{69EE84BF-1871-6636-E433-DBD3840CEF26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17199A8A-9823-089A-AA3B-66D10F5FD29F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B1973FC7-4549-9841-24BC-024838E2A3B7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F0FF8822-0979-44AB-40BA-9415F8094404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id="{ACCAA2C8-1D75-B9D3-AAD3-3AB8DB3687A3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2" name="Rectangle: Rounded Corners 221">
                  <a:extLst>
                    <a:ext uri="{FF2B5EF4-FFF2-40B4-BE49-F238E27FC236}">
                      <a16:creationId xmlns:a16="http://schemas.microsoft.com/office/drawing/2014/main" id="{4F6287AE-5C2B-F012-B45C-7F4F3362F639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3" name="Rectangle: Rounded Corners 222">
                  <a:extLst>
                    <a:ext uri="{FF2B5EF4-FFF2-40B4-BE49-F238E27FC236}">
                      <a16:creationId xmlns:a16="http://schemas.microsoft.com/office/drawing/2014/main" id="{60D04E5C-D3D0-7165-8C5E-B00D32A0E4D6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1A66F8E7-8D4D-31F1-E79B-BC02B2D8A434}"/>
                  </a:ext>
                </a:extLst>
              </p:cNvPr>
              <p:cNvGrpSpPr/>
              <p:nvPr/>
            </p:nvGrpSpPr>
            <p:grpSpPr>
              <a:xfrm>
                <a:off x="672871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08" name="Rectangle: Rounded Corners 207">
                  <a:extLst>
                    <a:ext uri="{FF2B5EF4-FFF2-40B4-BE49-F238E27FC236}">
                      <a16:creationId xmlns:a16="http://schemas.microsoft.com/office/drawing/2014/main" id="{B54B6FA6-1D5B-E100-241E-45F588378638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id="{23933065-2932-391C-46E4-26249B8BA944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0" name="Rectangle: Rounded Corners 209">
                  <a:extLst>
                    <a:ext uri="{FF2B5EF4-FFF2-40B4-BE49-F238E27FC236}">
                      <a16:creationId xmlns:a16="http://schemas.microsoft.com/office/drawing/2014/main" id="{9CFAB8C1-0D8B-9EDD-8B7D-496BAC6E8E10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1" name="Rectangle: Rounded Corners 210">
                  <a:extLst>
                    <a:ext uri="{FF2B5EF4-FFF2-40B4-BE49-F238E27FC236}">
                      <a16:creationId xmlns:a16="http://schemas.microsoft.com/office/drawing/2014/main" id="{4B98ED51-805F-3412-947E-06ADED349FD9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2" name="Rectangle: Rounded Corners 211">
                  <a:extLst>
                    <a:ext uri="{FF2B5EF4-FFF2-40B4-BE49-F238E27FC236}">
                      <a16:creationId xmlns:a16="http://schemas.microsoft.com/office/drawing/2014/main" id="{DDE54FDA-5E6D-55F5-D10E-ACB2DBA7DAD4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3" name="Rectangle: Rounded Corners 212">
                  <a:extLst>
                    <a:ext uri="{FF2B5EF4-FFF2-40B4-BE49-F238E27FC236}">
                      <a16:creationId xmlns:a16="http://schemas.microsoft.com/office/drawing/2014/main" id="{F828E570-CA1B-D1CC-D342-13C959DCC454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4" name="Rectangle: Rounded Corners 213">
                  <a:extLst>
                    <a:ext uri="{FF2B5EF4-FFF2-40B4-BE49-F238E27FC236}">
                      <a16:creationId xmlns:a16="http://schemas.microsoft.com/office/drawing/2014/main" id="{D4E826D3-EB97-3571-EB2A-965586BE24F3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5" name="Rectangle: Rounded Corners 214">
                  <a:extLst>
                    <a:ext uri="{FF2B5EF4-FFF2-40B4-BE49-F238E27FC236}">
                      <a16:creationId xmlns:a16="http://schemas.microsoft.com/office/drawing/2014/main" id="{EC929B27-6983-A27C-0250-5507C51BCFC4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C61131D-7558-EAB5-4D54-7FABEF3BF021}"/>
                  </a:ext>
                </a:extLst>
              </p:cNvPr>
              <p:cNvGrpSpPr/>
              <p:nvPr/>
            </p:nvGrpSpPr>
            <p:grpSpPr>
              <a:xfrm>
                <a:off x="742224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00" name="Rectangle: Rounded Corners 199">
                  <a:extLst>
                    <a:ext uri="{FF2B5EF4-FFF2-40B4-BE49-F238E27FC236}">
                      <a16:creationId xmlns:a16="http://schemas.microsoft.com/office/drawing/2014/main" id="{292960BC-01DF-D072-5F5D-6F26B773A855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1" name="Rectangle: Rounded Corners 200">
                  <a:extLst>
                    <a:ext uri="{FF2B5EF4-FFF2-40B4-BE49-F238E27FC236}">
                      <a16:creationId xmlns:a16="http://schemas.microsoft.com/office/drawing/2014/main" id="{7E8D86F2-5B37-3E68-437F-00373990B60E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2" name="Rectangle: Rounded Corners 201">
                  <a:extLst>
                    <a:ext uri="{FF2B5EF4-FFF2-40B4-BE49-F238E27FC236}">
                      <a16:creationId xmlns:a16="http://schemas.microsoft.com/office/drawing/2014/main" id="{B29E8D9F-BD02-64B6-4532-90AA48E12093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D5A7BE73-5051-CD25-6090-EBDE680AB25B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4" name="Rectangle: Rounded Corners 203">
                  <a:extLst>
                    <a:ext uri="{FF2B5EF4-FFF2-40B4-BE49-F238E27FC236}">
                      <a16:creationId xmlns:a16="http://schemas.microsoft.com/office/drawing/2014/main" id="{FDFFBCB4-C2D0-BEB4-1207-6D3CA604CBFB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5" name="Rectangle: Rounded Corners 204">
                  <a:extLst>
                    <a:ext uri="{FF2B5EF4-FFF2-40B4-BE49-F238E27FC236}">
                      <a16:creationId xmlns:a16="http://schemas.microsoft.com/office/drawing/2014/main" id="{C7DA0F62-B074-0D3F-CFA0-F76ADC8009D7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id="{A2856444-6E40-16B6-37B3-4E09571A7476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7" name="Rectangle: Rounded Corners 206">
                  <a:extLst>
                    <a:ext uri="{FF2B5EF4-FFF2-40B4-BE49-F238E27FC236}">
                      <a16:creationId xmlns:a16="http://schemas.microsoft.com/office/drawing/2014/main" id="{A1A58F47-6A08-B3FF-B89E-C54267E98D1B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F03A7F24-1298-C71D-02A9-7DB0DD4230B0}"/>
                  </a:ext>
                </a:extLst>
              </p:cNvPr>
              <p:cNvGrpSpPr/>
              <p:nvPr/>
            </p:nvGrpSpPr>
            <p:grpSpPr>
              <a:xfrm>
                <a:off x="813547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16C9E7D0-1238-6AAC-A6B0-53BBAE059000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93" name="Rectangle: Rounded Corners 192">
                  <a:extLst>
                    <a:ext uri="{FF2B5EF4-FFF2-40B4-BE49-F238E27FC236}">
                      <a16:creationId xmlns:a16="http://schemas.microsoft.com/office/drawing/2014/main" id="{C5ADEEA8-81D4-939E-DB55-86AD525D77B4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94" name="Rectangle: Rounded Corners 193">
                  <a:extLst>
                    <a:ext uri="{FF2B5EF4-FFF2-40B4-BE49-F238E27FC236}">
                      <a16:creationId xmlns:a16="http://schemas.microsoft.com/office/drawing/2014/main" id="{8016619F-AB8D-6037-8011-6A754C04324C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95" name="Rectangle: Rounded Corners 194">
                  <a:extLst>
                    <a:ext uri="{FF2B5EF4-FFF2-40B4-BE49-F238E27FC236}">
                      <a16:creationId xmlns:a16="http://schemas.microsoft.com/office/drawing/2014/main" id="{70042155-95B6-B639-4AB3-B6FB036C748C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96" name="Rectangle: Rounded Corners 195">
                  <a:extLst>
                    <a:ext uri="{FF2B5EF4-FFF2-40B4-BE49-F238E27FC236}">
                      <a16:creationId xmlns:a16="http://schemas.microsoft.com/office/drawing/2014/main" id="{D2087E18-6B63-6DDF-6249-B130754F12C0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97" name="Rectangle: Rounded Corners 196">
                  <a:extLst>
                    <a:ext uri="{FF2B5EF4-FFF2-40B4-BE49-F238E27FC236}">
                      <a16:creationId xmlns:a16="http://schemas.microsoft.com/office/drawing/2014/main" id="{67043F54-B019-FE24-244F-D58773BBF353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98" name="Rectangle: Rounded Corners 197">
                  <a:extLst>
                    <a:ext uri="{FF2B5EF4-FFF2-40B4-BE49-F238E27FC236}">
                      <a16:creationId xmlns:a16="http://schemas.microsoft.com/office/drawing/2014/main" id="{E0BD0B6B-64F2-4AEB-1190-58DBAF594364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99" name="Rectangle: Rounded Corners 198">
                  <a:extLst>
                    <a:ext uri="{FF2B5EF4-FFF2-40B4-BE49-F238E27FC236}">
                      <a16:creationId xmlns:a16="http://schemas.microsoft.com/office/drawing/2014/main" id="{FE433B57-AAF7-9146-BDC6-7860D2E62AC8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BC1BF5-3170-3D67-94C5-8D54C863C10F}"/>
                </a:ext>
              </a:extLst>
            </p:cNvPr>
            <p:cNvSpPr/>
            <p:nvPr/>
          </p:nvSpPr>
          <p:spPr>
            <a:xfrm>
              <a:off x="3843437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AC5731-974F-A680-C6D6-0B09BBEC4DCC}"/>
                </a:ext>
              </a:extLst>
            </p:cNvPr>
            <p:cNvSpPr/>
            <p:nvPr/>
          </p:nvSpPr>
          <p:spPr>
            <a:xfrm>
              <a:off x="4665701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A03B912-2DFE-D8DB-ABCE-9CF36BFB5AC5}"/>
                </a:ext>
              </a:extLst>
            </p:cNvPr>
            <p:cNvSpPr/>
            <p:nvPr/>
          </p:nvSpPr>
          <p:spPr>
            <a:xfrm>
              <a:off x="5495651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636686A-3BC7-56ED-77E9-6057109891B8}"/>
                </a:ext>
              </a:extLst>
            </p:cNvPr>
            <p:cNvSpPr/>
            <p:nvPr/>
          </p:nvSpPr>
          <p:spPr>
            <a:xfrm>
              <a:off x="6317915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8453E0F-2D21-7904-7E2D-2AD57CBB827A}"/>
                </a:ext>
              </a:extLst>
            </p:cNvPr>
            <p:cNvSpPr/>
            <p:nvPr/>
          </p:nvSpPr>
          <p:spPr>
            <a:xfrm>
              <a:off x="7203704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41AC9F2-F6CC-E706-38E4-99076BE2EEB4}"/>
                </a:ext>
              </a:extLst>
            </p:cNvPr>
            <p:cNvSpPr/>
            <p:nvPr/>
          </p:nvSpPr>
          <p:spPr>
            <a:xfrm>
              <a:off x="8025968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CE3074E-AB8A-4787-1FE7-0B36EB48E88D}"/>
                </a:ext>
              </a:extLst>
            </p:cNvPr>
            <p:cNvSpPr/>
            <p:nvPr/>
          </p:nvSpPr>
          <p:spPr>
            <a:xfrm>
              <a:off x="8846363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E37DB5B-BBDF-96B6-3DE7-D3FABE18AC2D}"/>
                </a:ext>
              </a:extLst>
            </p:cNvPr>
            <p:cNvSpPr/>
            <p:nvPr/>
          </p:nvSpPr>
          <p:spPr>
            <a:xfrm>
              <a:off x="9668627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51F8FB34-9597-1113-0772-D9E3B3DE6EE8}"/>
              </a:ext>
            </a:extLst>
          </p:cNvPr>
          <p:cNvGrpSpPr/>
          <p:nvPr/>
        </p:nvGrpSpPr>
        <p:grpSpPr>
          <a:xfrm>
            <a:off x="3341305" y="4143646"/>
            <a:ext cx="4827335" cy="964911"/>
            <a:chOff x="3197042" y="2458096"/>
            <a:chExt cx="6618103" cy="1589650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146E46DC-C547-3FA4-3A31-6932B7C932CF}"/>
                </a:ext>
              </a:extLst>
            </p:cNvPr>
            <p:cNvGrpSpPr/>
            <p:nvPr/>
          </p:nvGrpSpPr>
          <p:grpSpPr>
            <a:xfrm>
              <a:off x="3197042" y="2458096"/>
              <a:ext cx="6618103" cy="1589650"/>
              <a:chOff x="3162555" y="2411776"/>
              <a:chExt cx="5634913" cy="1236256"/>
            </a:xfrm>
            <a:solidFill>
              <a:srgbClr val="FF0000"/>
            </a:solidFill>
          </p:grpSpPr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AD6D6529-5FC6-D722-ECB2-E2890F32698C}"/>
                  </a:ext>
                </a:extLst>
              </p:cNvPr>
              <p:cNvGrpSpPr/>
              <p:nvPr/>
            </p:nvGrpSpPr>
            <p:grpSpPr>
              <a:xfrm>
                <a:off x="3162555" y="2421510"/>
                <a:ext cx="661993" cy="1226522"/>
                <a:chOff x="5049827" y="2325263"/>
                <a:chExt cx="1483925" cy="2253732"/>
              </a:xfrm>
              <a:grpFill/>
            </p:grpSpPr>
            <p:sp>
              <p:nvSpPr>
                <p:cNvPr id="403" name="Rectangle: Rounded Corners 402">
                  <a:extLst>
                    <a:ext uri="{FF2B5EF4-FFF2-40B4-BE49-F238E27FC236}">
                      <a16:creationId xmlns:a16="http://schemas.microsoft.com/office/drawing/2014/main" id="{778A4328-B34A-E8AA-3D2E-9CCEE3B65B23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2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4" name="Rectangle: Rounded Corners 403">
                  <a:extLst>
                    <a:ext uri="{FF2B5EF4-FFF2-40B4-BE49-F238E27FC236}">
                      <a16:creationId xmlns:a16="http://schemas.microsoft.com/office/drawing/2014/main" id="{3576AD72-81E6-2B34-0073-C1E47D67F339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405" name="Rectangle: Rounded Corners 404">
                  <a:extLst>
                    <a:ext uri="{FF2B5EF4-FFF2-40B4-BE49-F238E27FC236}">
                      <a16:creationId xmlns:a16="http://schemas.microsoft.com/office/drawing/2014/main" id="{E8F97807-A5F2-E37F-8F1B-D17961401497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6" name="Rectangle: Rounded Corners 405">
                  <a:extLst>
                    <a:ext uri="{FF2B5EF4-FFF2-40B4-BE49-F238E27FC236}">
                      <a16:creationId xmlns:a16="http://schemas.microsoft.com/office/drawing/2014/main" id="{86ADAEEA-59B6-A421-D679-9D9634083A42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7" name="Rectangle: Rounded Corners 406">
                  <a:extLst>
                    <a:ext uri="{FF2B5EF4-FFF2-40B4-BE49-F238E27FC236}">
                      <a16:creationId xmlns:a16="http://schemas.microsoft.com/office/drawing/2014/main" id="{B97371B6-8EE6-FFC5-5B36-F4233E1CEC60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8" name="Rectangle: Rounded Corners 407">
                  <a:extLst>
                    <a:ext uri="{FF2B5EF4-FFF2-40B4-BE49-F238E27FC236}">
                      <a16:creationId xmlns:a16="http://schemas.microsoft.com/office/drawing/2014/main" id="{9498A33C-EB41-7AD9-0DB3-353B5E3D10C1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9" name="Rectangle: Rounded Corners 408">
                  <a:extLst>
                    <a:ext uri="{FF2B5EF4-FFF2-40B4-BE49-F238E27FC236}">
                      <a16:creationId xmlns:a16="http://schemas.microsoft.com/office/drawing/2014/main" id="{9391E6F4-3AAC-D6BC-980C-E9671221BF3D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0" name="Rectangle: Rounded Corners 409">
                  <a:extLst>
                    <a:ext uri="{FF2B5EF4-FFF2-40B4-BE49-F238E27FC236}">
                      <a16:creationId xmlns:a16="http://schemas.microsoft.com/office/drawing/2014/main" id="{1CEC81C6-606A-A8A5-E52D-1911CAEF313D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AD1495AC-437D-838A-7FB5-5A7B6F694714}"/>
                  </a:ext>
                </a:extLst>
              </p:cNvPr>
              <p:cNvGrpSpPr/>
              <p:nvPr/>
            </p:nvGrpSpPr>
            <p:grpSpPr>
              <a:xfrm>
                <a:off x="387578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395" name="Rectangle: Rounded Corners 394">
                  <a:extLst>
                    <a:ext uri="{FF2B5EF4-FFF2-40B4-BE49-F238E27FC236}">
                      <a16:creationId xmlns:a16="http://schemas.microsoft.com/office/drawing/2014/main" id="{455A35CD-BFA6-2B1D-7291-EF48C31A1EAA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396" name="Rectangle: Rounded Corners 395">
                  <a:extLst>
                    <a:ext uri="{FF2B5EF4-FFF2-40B4-BE49-F238E27FC236}">
                      <a16:creationId xmlns:a16="http://schemas.microsoft.com/office/drawing/2014/main" id="{0ABB4EF5-52ED-0D28-80F9-A721FD4688C8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7" name="Rectangle: Rounded Corners 396">
                  <a:extLst>
                    <a:ext uri="{FF2B5EF4-FFF2-40B4-BE49-F238E27FC236}">
                      <a16:creationId xmlns:a16="http://schemas.microsoft.com/office/drawing/2014/main" id="{BA223700-3478-AD5C-B98E-7D8B1F801E3A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8" name="Rectangle: Rounded Corners 397">
                  <a:extLst>
                    <a:ext uri="{FF2B5EF4-FFF2-40B4-BE49-F238E27FC236}">
                      <a16:creationId xmlns:a16="http://schemas.microsoft.com/office/drawing/2014/main" id="{D113A766-817A-6551-23D4-3542EE023411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9" name="Rectangle: Rounded Corners 398">
                  <a:extLst>
                    <a:ext uri="{FF2B5EF4-FFF2-40B4-BE49-F238E27FC236}">
                      <a16:creationId xmlns:a16="http://schemas.microsoft.com/office/drawing/2014/main" id="{78F3CA4B-5C40-74C1-9ADC-5DFC6E8EE0F7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0" name="Rectangle: Rounded Corners 399">
                  <a:extLst>
                    <a:ext uri="{FF2B5EF4-FFF2-40B4-BE49-F238E27FC236}">
                      <a16:creationId xmlns:a16="http://schemas.microsoft.com/office/drawing/2014/main" id="{75AEE29C-514A-DAE8-0EC2-F88CE569FE1A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1" name="Rectangle: Rounded Corners 400">
                  <a:extLst>
                    <a:ext uri="{FF2B5EF4-FFF2-40B4-BE49-F238E27FC236}">
                      <a16:creationId xmlns:a16="http://schemas.microsoft.com/office/drawing/2014/main" id="{8622FB65-7C92-02BA-C226-1415601B0C70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02" name="Rectangle: Rounded Corners 401">
                  <a:extLst>
                    <a:ext uri="{FF2B5EF4-FFF2-40B4-BE49-F238E27FC236}">
                      <a16:creationId xmlns:a16="http://schemas.microsoft.com/office/drawing/2014/main" id="{CE3CF811-2315-78E3-CE0C-52451DF1445A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9C72BC58-F25D-2CF5-1E62-2D489CE06029}"/>
                  </a:ext>
                </a:extLst>
              </p:cNvPr>
              <p:cNvGrpSpPr/>
              <p:nvPr/>
            </p:nvGrpSpPr>
            <p:grpSpPr>
              <a:xfrm>
                <a:off x="4569315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387" name="Rectangle: Rounded Corners 386">
                  <a:extLst>
                    <a:ext uri="{FF2B5EF4-FFF2-40B4-BE49-F238E27FC236}">
                      <a16:creationId xmlns:a16="http://schemas.microsoft.com/office/drawing/2014/main" id="{CAC177D4-A02B-A948-0B3E-7CFFAFA9D917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8" name="Rectangle: Rounded Corners 387">
                  <a:extLst>
                    <a:ext uri="{FF2B5EF4-FFF2-40B4-BE49-F238E27FC236}">
                      <a16:creationId xmlns:a16="http://schemas.microsoft.com/office/drawing/2014/main" id="{3C3E7439-01B1-294B-36B5-73190A725D28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9" name="Rectangle: Rounded Corners 388">
                  <a:extLst>
                    <a:ext uri="{FF2B5EF4-FFF2-40B4-BE49-F238E27FC236}">
                      <a16:creationId xmlns:a16="http://schemas.microsoft.com/office/drawing/2014/main" id="{1A8B5AC3-AC47-1F59-14AC-08F781712DB0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0" name="Rectangle: Rounded Corners 389">
                  <a:extLst>
                    <a:ext uri="{FF2B5EF4-FFF2-40B4-BE49-F238E27FC236}">
                      <a16:creationId xmlns:a16="http://schemas.microsoft.com/office/drawing/2014/main" id="{8C80870F-406A-CFFB-1E51-DF8B2A142DA6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1" name="Rectangle: Rounded Corners 390">
                  <a:extLst>
                    <a:ext uri="{FF2B5EF4-FFF2-40B4-BE49-F238E27FC236}">
                      <a16:creationId xmlns:a16="http://schemas.microsoft.com/office/drawing/2014/main" id="{EECE6D81-A667-A40E-91B3-D95BAAFE1626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2" name="Rectangle: Rounded Corners 391">
                  <a:extLst>
                    <a:ext uri="{FF2B5EF4-FFF2-40B4-BE49-F238E27FC236}">
                      <a16:creationId xmlns:a16="http://schemas.microsoft.com/office/drawing/2014/main" id="{138B0BAC-D82F-C84D-E7E8-3112F0C75751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3" name="Rectangle: Rounded Corners 392">
                  <a:extLst>
                    <a:ext uri="{FF2B5EF4-FFF2-40B4-BE49-F238E27FC236}">
                      <a16:creationId xmlns:a16="http://schemas.microsoft.com/office/drawing/2014/main" id="{DA2AB363-A074-F121-895B-0ADE63527399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94" name="Rectangle: Rounded Corners 393">
                  <a:extLst>
                    <a:ext uri="{FF2B5EF4-FFF2-40B4-BE49-F238E27FC236}">
                      <a16:creationId xmlns:a16="http://schemas.microsoft.com/office/drawing/2014/main" id="{7870BD14-253A-F6DB-B0D5-C3FE3CB75E58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3CAF477E-7A12-A1D3-BF9C-24841C33C0AD}"/>
                  </a:ext>
                </a:extLst>
              </p:cNvPr>
              <p:cNvGrpSpPr/>
              <p:nvPr/>
            </p:nvGrpSpPr>
            <p:grpSpPr>
              <a:xfrm>
                <a:off x="528254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379" name="Rectangle: Rounded Corners 378">
                  <a:extLst>
                    <a:ext uri="{FF2B5EF4-FFF2-40B4-BE49-F238E27FC236}">
                      <a16:creationId xmlns:a16="http://schemas.microsoft.com/office/drawing/2014/main" id="{A54BD6BB-987D-43EF-9C66-0284C88DD55D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0" name="Rectangle: Rounded Corners 379">
                  <a:extLst>
                    <a:ext uri="{FF2B5EF4-FFF2-40B4-BE49-F238E27FC236}">
                      <a16:creationId xmlns:a16="http://schemas.microsoft.com/office/drawing/2014/main" id="{8A338593-9DB0-BAC5-6766-7E7282E6D312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1" name="Rectangle: Rounded Corners 380">
                  <a:extLst>
                    <a:ext uri="{FF2B5EF4-FFF2-40B4-BE49-F238E27FC236}">
                      <a16:creationId xmlns:a16="http://schemas.microsoft.com/office/drawing/2014/main" id="{FBEC8E15-66A3-1004-D939-8888A95556DC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2" name="Rectangle: Rounded Corners 381">
                  <a:extLst>
                    <a:ext uri="{FF2B5EF4-FFF2-40B4-BE49-F238E27FC236}">
                      <a16:creationId xmlns:a16="http://schemas.microsoft.com/office/drawing/2014/main" id="{FE14BF6F-7A8C-407A-688E-4C07F8F3CCEF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3" name="Rectangle: Rounded Corners 382">
                  <a:extLst>
                    <a:ext uri="{FF2B5EF4-FFF2-40B4-BE49-F238E27FC236}">
                      <a16:creationId xmlns:a16="http://schemas.microsoft.com/office/drawing/2014/main" id="{75E7DBBF-D9E5-47AD-5BBC-9C348373CBB0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4" name="Rectangle: Rounded Corners 383">
                  <a:extLst>
                    <a:ext uri="{FF2B5EF4-FFF2-40B4-BE49-F238E27FC236}">
                      <a16:creationId xmlns:a16="http://schemas.microsoft.com/office/drawing/2014/main" id="{A1F23274-F531-E29A-4459-11A888F54A67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5" name="Rectangle: Rounded Corners 384">
                  <a:extLst>
                    <a:ext uri="{FF2B5EF4-FFF2-40B4-BE49-F238E27FC236}">
                      <a16:creationId xmlns:a16="http://schemas.microsoft.com/office/drawing/2014/main" id="{DDCF012C-9B00-512C-88A4-318ACD653751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86" name="Rectangle: Rounded Corners 385">
                  <a:extLst>
                    <a:ext uri="{FF2B5EF4-FFF2-40B4-BE49-F238E27FC236}">
                      <a16:creationId xmlns:a16="http://schemas.microsoft.com/office/drawing/2014/main" id="{A3DD90DF-ED23-5FBA-2BAF-2F5C4702522B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32EEF5D2-15CA-9A21-BE6D-F08BAA33178F}"/>
                  </a:ext>
                </a:extLst>
              </p:cNvPr>
              <p:cNvGrpSpPr/>
              <p:nvPr/>
            </p:nvGrpSpPr>
            <p:grpSpPr>
              <a:xfrm>
                <a:off x="601548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371" name="Rectangle: Rounded Corners 370">
                  <a:extLst>
                    <a:ext uri="{FF2B5EF4-FFF2-40B4-BE49-F238E27FC236}">
                      <a16:creationId xmlns:a16="http://schemas.microsoft.com/office/drawing/2014/main" id="{649C298B-1115-0363-AF60-721DAD338F83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72" name="Rectangle: Rounded Corners 371">
                  <a:extLst>
                    <a:ext uri="{FF2B5EF4-FFF2-40B4-BE49-F238E27FC236}">
                      <a16:creationId xmlns:a16="http://schemas.microsoft.com/office/drawing/2014/main" id="{BDD109F2-B489-683C-8B55-2549B22A6DCB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73" name="Rectangle: Rounded Corners 372">
                  <a:extLst>
                    <a:ext uri="{FF2B5EF4-FFF2-40B4-BE49-F238E27FC236}">
                      <a16:creationId xmlns:a16="http://schemas.microsoft.com/office/drawing/2014/main" id="{ABEF6E61-4066-2246-7677-5400B0EF080E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74" name="Rectangle: Rounded Corners 373">
                  <a:extLst>
                    <a:ext uri="{FF2B5EF4-FFF2-40B4-BE49-F238E27FC236}">
                      <a16:creationId xmlns:a16="http://schemas.microsoft.com/office/drawing/2014/main" id="{0154FB9D-CCFF-019B-37B0-83F92F523421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75" name="Rectangle: Rounded Corners 374">
                  <a:extLst>
                    <a:ext uri="{FF2B5EF4-FFF2-40B4-BE49-F238E27FC236}">
                      <a16:creationId xmlns:a16="http://schemas.microsoft.com/office/drawing/2014/main" id="{C3B590BE-2D8C-EFE6-2FFF-EFFA85B1D41C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76" name="Rectangle: Rounded Corners 375">
                  <a:extLst>
                    <a:ext uri="{FF2B5EF4-FFF2-40B4-BE49-F238E27FC236}">
                      <a16:creationId xmlns:a16="http://schemas.microsoft.com/office/drawing/2014/main" id="{BD69CF11-E2FF-FEA0-CA33-5E7B5B165280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77" name="Rectangle: Rounded Corners 376">
                  <a:extLst>
                    <a:ext uri="{FF2B5EF4-FFF2-40B4-BE49-F238E27FC236}">
                      <a16:creationId xmlns:a16="http://schemas.microsoft.com/office/drawing/2014/main" id="{F1235AE1-3096-AC15-B66B-3BB3AAF2D38C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78" name="Rectangle: Rounded Corners 377">
                  <a:extLst>
                    <a:ext uri="{FF2B5EF4-FFF2-40B4-BE49-F238E27FC236}">
                      <a16:creationId xmlns:a16="http://schemas.microsoft.com/office/drawing/2014/main" id="{BEAE0CFC-975C-AFA9-5319-9DC84B2423B4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8B0D2F1D-F4FC-7095-DAC3-F965CC177865}"/>
                  </a:ext>
                </a:extLst>
              </p:cNvPr>
              <p:cNvGrpSpPr/>
              <p:nvPr/>
            </p:nvGrpSpPr>
            <p:grpSpPr>
              <a:xfrm>
                <a:off x="672871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363" name="Rectangle: Rounded Corners 362">
                  <a:extLst>
                    <a:ext uri="{FF2B5EF4-FFF2-40B4-BE49-F238E27FC236}">
                      <a16:creationId xmlns:a16="http://schemas.microsoft.com/office/drawing/2014/main" id="{74350CC9-5EF7-787D-BC77-A1878820A491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B28FF828-017D-AA56-539C-C317E4DE7BCF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5" name="Rectangle: Rounded Corners 364">
                  <a:extLst>
                    <a:ext uri="{FF2B5EF4-FFF2-40B4-BE49-F238E27FC236}">
                      <a16:creationId xmlns:a16="http://schemas.microsoft.com/office/drawing/2014/main" id="{88E470B2-5F29-CA76-0DF1-A2FAE6A0CF62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6" name="Rectangle: Rounded Corners 365">
                  <a:extLst>
                    <a:ext uri="{FF2B5EF4-FFF2-40B4-BE49-F238E27FC236}">
                      <a16:creationId xmlns:a16="http://schemas.microsoft.com/office/drawing/2014/main" id="{A01ECBD3-1F57-A3CD-D066-0175272F46D8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7" name="Rectangle: Rounded Corners 366">
                  <a:extLst>
                    <a:ext uri="{FF2B5EF4-FFF2-40B4-BE49-F238E27FC236}">
                      <a16:creationId xmlns:a16="http://schemas.microsoft.com/office/drawing/2014/main" id="{55DC75D4-8FAB-939F-66E9-EBB856856EC5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8" name="Rectangle: Rounded Corners 367">
                  <a:extLst>
                    <a:ext uri="{FF2B5EF4-FFF2-40B4-BE49-F238E27FC236}">
                      <a16:creationId xmlns:a16="http://schemas.microsoft.com/office/drawing/2014/main" id="{9755B92E-2543-1D96-DEBA-C7F362E25B60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9" name="Rectangle: Rounded Corners 368">
                  <a:extLst>
                    <a:ext uri="{FF2B5EF4-FFF2-40B4-BE49-F238E27FC236}">
                      <a16:creationId xmlns:a16="http://schemas.microsoft.com/office/drawing/2014/main" id="{9B55D0CB-6191-6C44-5F92-388B4D544078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70" name="Rectangle: Rounded Corners 369">
                  <a:extLst>
                    <a:ext uri="{FF2B5EF4-FFF2-40B4-BE49-F238E27FC236}">
                      <a16:creationId xmlns:a16="http://schemas.microsoft.com/office/drawing/2014/main" id="{1C625C0D-7E35-B4D8-ED85-8639940BADF7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0A04315E-5E3C-A21D-1A41-6DFA174A6D00}"/>
                  </a:ext>
                </a:extLst>
              </p:cNvPr>
              <p:cNvGrpSpPr/>
              <p:nvPr/>
            </p:nvGrpSpPr>
            <p:grpSpPr>
              <a:xfrm>
                <a:off x="742224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355" name="Rectangle: Rounded Corners 354">
                  <a:extLst>
                    <a:ext uri="{FF2B5EF4-FFF2-40B4-BE49-F238E27FC236}">
                      <a16:creationId xmlns:a16="http://schemas.microsoft.com/office/drawing/2014/main" id="{497FEBA7-EEE7-F89F-82A9-DE6701DC1C69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6" name="Rectangle: Rounded Corners 355">
                  <a:extLst>
                    <a:ext uri="{FF2B5EF4-FFF2-40B4-BE49-F238E27FC236}">
                      <a16:creationId xmlns:a16="http://schemas.microsoft.com/office/drawing/2014/main" id="{1C1BAAC4-3C88-699A-7325-90E92B7831CF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7" name="Rectangle: Rounded Corners 356">
                  <a:extLst>
                    <a:ext uri="{FF2B5EF4-FFF2-40B4-BE49-F238E27FC236}">
                      <a16:creationId xmlns:a16="http://schemas.microsoft.com/office/drawing/2014/main" id="{D02BCAA8-A27C-8E48-F834-4B38F384E674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8" name="Rectangle: Rounded Corners 357">
                  <a:extLst>
                    <a:ext uri="{FF2B5EF4-FFF2-40B4-BE49-F238E27FC236}">
                      <a16:creationId xmlns:a16="http://schemas.microsoft.com/office/drawing/2014/main" id="{5A08E4A8-3A0C-4529-64FF-4728597A7372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9" name="Rectangle: Rounded Corners 358">
                  <a:extLst>
                    <a:ext uri="{FF2B5EF4-FFF2-40B4-BE49-F238E27FC236}">
                      <a16:creationId xmlns:a16="http://schemas.microsoft.com/office/drawing/2014/main" id="{34E270DD-991E-74D2-C4CF-F87447E6B283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0" name="Rectangle: Rounded Corners 359">
                  <a:extLst>
                    <a:ext uri="{FF2B5EF4-FFF2-40B4-BE49-F238E27FC236}">
                      <a16:creationId xmlns:a16="http://schemas.microsoft.com/office/drawing/2014/main" id="{9FC0DA07-80E2-50C8-D306-D913C20D0A9C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1" name="Rectangle: Rounded Corners 360">
                  <a:extLst>
                    <a:ext uri="{FF2B5EF4-FFF2-40B4-BE49-F238E27FC236}">
                      <a16:creationId xmlns:a16="http://schemas.microsoft.com/office/drawing/2014/main" id="{1C2F9664-D105-9609-0301-A6AA617B64AE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62" name="Rectangle: Rounded Corners 361">
                  <a:extLst>
                    <a:ext uri="{FF2B5EF4-FFF2-40B4-BE49-F238E27FC236}">
                      <a16:creationId xmlns:a16="http://schemas.microsoft.com/office/drawing/2014/main" id="{61C32D69-D292-61E9-88E4-818ECF6793A5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A6AF383F-E089-AFAE-D75B-02539751EE2C}"/>
                  </a:ext>
                </a:extLst>
              </p:cNvPr>
              <p:cNvGrpSpPr/>
              <p:nvPr/>
            </p:nvGrpSpPr>
            <p:grpSpPr>
              <a:xfrm>
                <a:off x="813547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347" name="Rectangle: Rounded Corners 346">
                  <a:extLst>
                    <a:ext uri="{FF2B5EF4-FFF2-40B4-BE49-F238E27FC236}">
                      <a16:creationId xmlns:a16="http://schemas.microsoft.com/office/drawing/2014/main" id="{DCFF04A4-51DA-6942-A186-41F29F20F326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48" name="Rectangle: Rounded Corners 347">
                  <a:extLst>
                    <a:ext uri="{FF2B5EF4-FFF2-40B4-BE49-F238E27FC236}">
                      <a16:creationId xmlns:a16="http://schemas.microsoft.com/office/drawing/2014/main" id="{4AE16DA0-2A2C-1FB1-466E-D1C0911F95F0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49" name="Rectangle: Rounded Corners 348">
                  <a:extLst>
                    <a:ext uri="{FF2B5EF4-FFF2-40B4-BE49-F238E27FC236}">
                      <a16:creationId xmlns:a16="http://schemas.microsoft.com/office/drawing/2014/main" id="{7DAC8969-DF6D-6C2D-4AD2-8106DCFAF0B0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0" name="Rectangle: Rounded Corners 349">
                  <a:extLst>
                    <a:ext uri="{FF2B5EF4-FFF2-40B4-BE49-F238E27FC236}">
                      <a16:creationId xmlns:a16="http://schemas.microsoft.com/office/drawing/2014/main" id="{8B444796-2BB0-4A12-1662-963FBD70DB17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1" name="Rectangle: Rounded Corners 350">
                  <a:extLst>
                    <a:ext uri="{FF2B5EF4-FFF2-40B4-BE49-F238E27FC236}">
                      <a16:creationId xmlns:a16="http://schemas.microsoft.com/office/drawing/2014/main" id="{02C710A4-E7C0-F4ED-C436-32A4622315D3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2" name="Rectangle: Rounded Corners 351">
                  <a:extLst>
                    <a:ext uri="{FF2B5EF4-FFF2-40B4-BE49-F238E27FC236}">
                      <a16:creationId xmlns:a16="http://schemas.microsoft.com/office/drawing/2014/main" id="{D8CAF3A1-E927-302E-D871-A95510405EB3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3" name="Rectangle: Rounded Corners 352">
                  <a:extLst>
                    <a:ext uri="{FF2B5EF4-FFF2-40B4-BE49-F238E27FC236}">
                      <a16:creationId xmlns:a16="http://schemas.microsoft.com/office/drawing/2014/main" id="{5AA0E953-7C6A-0583-7FB3-573FE4C45787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54" name="Rectangle: Rounded Corners 353">
                  <a:extLst>
                    <a:ext uri="{FF2B5EF4-FFF2-40B4-BE49-F238E27FC236}">
                      <a16:creationId xmlns:a16="http://schemas.microsoft.com/office/drawing/2014/main" id="{0694E60F-5788-606C-263A-E7E60D7ED5E5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5325590-68BA-6315-AA09-4E4A2C97DCFD}"/>
                </a:ext>
              </a:extLst>
            </p:cNvPr>
            <p:cNvSpPr/>
            <p:nvPr/>
          </p:nvSpPr>
          <p:spPr>
            <a:xfrm>
              <a:off x="3843437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207906EA-8D0B-CC84-CD61-03602721F220}"/>
                </a:ext>
              </a:extLst>
            </p:cNvPr>
            <p:cNvSpPr/>
            <p:nvPr/>
          </p:nvSpPr>
          <p:spPr>
            <a:xfrm>
              <a:off x="4665701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EE810D1-52F0-F510-8950-EC20D990D1F5}"/>
                </a:ext>
              </a:extLst>
            </p:cNvPr>
            <p:cNvSpPr/>
            <p:nvPr/>
          </p:nvSpPr>
          <p:spPr>
            <a:xfrm>
              <a:off x="5495651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1ACDF6A-8A59-A78D-D7AE-045F0C8730B3}"/>
                </a:ext>
              </a:extLst>
            </p:cNvPr>
            <p:cNvSpPr/>
            <p:nvPr/>
          </p:nvSpPr>
          <p:spPr>
            <a:xfrm>
              <a:off x="6317915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7059004-0185-B6FB-B875-9CD7CEB6C637}"/>
                </a:ext>
              </a:extLst>
            </p:cNvPr>
            <p:cNvSpPr/>
            <p:nvPr/>
          </p:nvSpPr>
          <p:spPr>
            <a:xfrm>
              <a:off x="7203704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CC1E8FA0-3EA8-8C3E-9A9F-ACF5BD4AEE02}"/>
                </a:ext>
              </a:extLst>
            </p:cNvPr>
            <p:cNvSpPr/>
            <p:nvPr/>
          </p:nvSpPr>
          <p:spPr>
            <a:xfrm>
              <a:off x="8025968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97C516B3-C997-9899-A0AA-DB5F1F1A618F}"/>
                </a:ext>
              </a:extLst>
            </p:cNvPr>
            <p:cNvSpPr/>
            <p:nvPr/>
          </p:nvSpPr>
          <p:spPr>
            <a:xfrm>
              <a:off x="8846363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C89F5436-F160-7EF9-AC46-2458A06F2030}"/>
                </a:ext>
              </a:extLst>
            </p:cNvPr>
            <p:cNvSpPr/>
            <p:nvPr/>
          </p:nvSpPr>
          <p:spPr>
            <a:xfrm>
              <a:off x="9668627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426504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030"/>
            <a:ext cx="12192000" cy="965200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6688" y="6415088"/>
            <a:ext cx="595312" cy="25241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34EA2"/>
                </a:solidFill>
                <a:latin typeface="Segoe UI"/>
              </a:rPr>
              <a:t>9</a:t>
            </a:r>
            <a:endParaRPr kumimoji="0" lang="x-none" sz="1800" b="0" i="0" u="none" strike="noStrike" kern="1200" cap="none" spc="0" normalizeH="0" baseline="0" noProof="0" dirty="0">
              <a:ln>
                <a:noFill/>
              </a:ln>
              <a:solidFill>
                <a:srgbClr val="034EA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4389EFB2-54F1-F884-2B65-F234C960EB98}"/>
              </a:ext>
            </a:extLst>
          </p:cNvPr>
          <p:cNvSpPr txBox="1">
            <a:spLocks/>
          </p:cNvSpPr>
          <p:nvPr/>
        </p:nvSpPr>
        <p:spPr>
          <a:xfrm>
            <a:off x="269386" y="132679"/>
            <a:ext cx="10458134" cy="509781"/>
          </a:xfrm>
          <a:prstGeom prst="rect">
            <a:avLst/>
          </a:prstGeom>
        </p:spPr>
        <p:txBody>
          <a:bodyPr/>
          <a:lstStyle>
            <a:lvl1pPr algn="l" defTabSz="9143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ＭＳ Ｐゴシック" panose="020B0604030504040204" pitchFamily="50" charset="-128"/>
                <a:ea typeface="ＭＳ Ｐゴシック" panose="020B0604030504040204" pitchFamily="50" charset="-128"/>
                <a:cs typeface="ＭＳ Ｐゴシック" panose="020B0604030504040204" pitchFamily="50" charset="-128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r>
              <a:rPr lang="en-US">
                <a:solidFill>
                  <a:srgbClr val="36365C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 Analyze requirement</a:t>
            </a:r>
            <a:endParaRPr lang="en-US" dirty="0">
              <a:solidFill>
                <a:srgbClr val="36365C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A81105-7094-4DF8-90FC-250621574A36}"/>
              </a:ext>
            </a:extLst>
          </p:cNvPr>
          <p:cNvSpPr/>
          <p:nvPr/>
        </p:nvSpPr>
        <p:spPr>
          <a:xfrm>
            <a:off x="-83968" y="838499"/>
            <a:ext cx="12359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36365C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SRS 4: Setting date, time by UART serial communication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CC6684-2928-42EC-AF31-63B70D2C3DB7}"/>
              </a:ext>
            </a:extLst>
          </p:cNvPr>
          <p:cNvSpPr/>
          <p:nvPr/>
        </p:nvSpPr>
        <p:spPr>
          <a:xfrm>
            <a:off x="1616237" y="2059945"/>
            <a:ext cx="23013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36365C"/>
                </a:solidFill>
              </a:rPr>
              <a:t>Send string by UART</a:t>
            </a:r>
          </a:p>
        </p:txBody>
      </p:sp>
      <p:pic>
        <p:nvPicPr>
          <p:cNvPr id="2050" name="Picture 2" descr="Laptop icon symbol on white background, vector illustration ...">
            <a:extLst>
              <a:ext uri="{FF2B5EF4-FFF2-40B4-BE49-F238E27FC236}">
                <a16:creationId xmlns:a16="http://schemas.microsoft.com/office/drawing/2014/main" id="{E09DE54F-DF6D-3655-A8F3-1176BC3B9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20373" r="15644" b="19433"/>
          <a:stretch/>
        </p:blipFill>
        <p:spPr bwMode="auto">
          <a:xfrm>
            <a:off x="4395610" y="1524436"/>
            <a:ext cx="2771057" cy="187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94A1C25-C99C-8583-FAED-6846135BE9B7}"/>
              </a:ext>
            </a:extLst>
          </p:cNvPr>
          <p:cNvSpPr/>
          <p:nvPr/>
        </p:nvSpPr>
        <p:spPr>
          <a:xfrm>
            <a:off x="5548732" y="3281210"/>
            <a:ext cx="464814" cy="957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291B4E8-D4CA-162A-6919-2C2A9139A709}"/>
              </a:ext>
            </a:extLst>
          </p:cNvPr>
          <p:cNvSpPr/>
          <p:nvPr/>
        </p:nvSpPr>
        <p:spPr>
          <a:xfrm>
            <a:off x="4930630" y="2002947"/>
            <a:ext cx="1761791" cy="367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06201028102023</a:t>
            </a:r>
            <a:endParaRPr lang="vi-VN" sz="1600" dirty="0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3C49DF0-EB9D-A1A0-4006-250D476591AD}"/>
              </a:ext>
            </a:extLst>
          </p:cNvPr>
          <p:cNvGrpSpPr/>
          <p:nvPr/>
        </p:nvGrpSpPr>
        <p:grpSpPr>
          <a:xfrm>
            <a:off x="3430740" y="4428724"/>
            <a:ext cx="4796774" cy="949714"/>
            <a:chOff x="3197042" y="2458096"/>
            <a:chExt cx="6618103" cy="158965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F703809-0304-E288-80BA-B50290E31CF3}"/>
                </a:ext>
              </a:extLst>
            </p:cNvPr>
            <p:cNvGrpSpPr/>
            <p:nvPr/>
          </p:nvGrpSpPr>
          <p:grpSpPr>
            <a:xfrm>
              <a:off x="3197042" y="2458096"/>
              <a:ext cx="6618103" cy="1589650"/>
              <a:chOff x="3162555" y="2411776"/>
              <a:chExt cx="5634913" cy="1236256"/>
            </a:xfrm>
            <a:solidFill>
              <a:srgbClr val="FF0000"/>
            </a:solidFill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75D4BE80-4D54-4819-E77C-8C29073A3F2A}"/>
                  </a:ext>
                </a:extLst>
              </p:cNvPr>
              <p:cNvGrpSpPr/>
              <p:nvPr/>
            </p:nvGrpSpPr>
            <p:grpSpPr>
              <a:xfrm>
                <a:off x="3162555" y="2421510"/>
                <a:ext cx="661993" cy="1226522"/>
                <a:chOff x="5049827" y="2325263"/>
                <a:chExt cx="1483925" cy="2253732"/>
              </a:xfrm>
              <a:grpFill/>
            </p:grpSpPr>
            <p:sp>
              <p:nvSpPr>
                <p:cNvPr id="2127" name="Rectangle: Rounded Corners 2126">
                  <a:extLst>
                    <a:ext uri="{FF2B5EF4-FFF2-40B4-BE49-F238E27FC236}">
                      <a16:creationId xmlns:a16="http://schemas.microsoft.com/office/drawing/2014/main" id="{B2653E07-CE44-8EB3-D8B5-8C17D709410C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2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28" name="Rectangle: Rounded Corners 2127">
                  <a:extLst>
                    <a:ext uri="{FF2B5EF4-FFF2-40B4-BE49-F238E27FC236}">
                      <a16:creationId xmlns:a16="http://schemas.microsoft.com/office/drawing/2014/main" id="{3EC6E401-251A-390C-E6A7-1620533040F2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2129" name="Rectangle: Rounded Corners 2128">
                  <a:extLst>
                    <a:ext uri="{FF2B5EF4-FFF2-40B4-BE49-F238E27FC236}">
                      <a16:creationId xmlns:a16="http://schemas.microsoft.com/office/drawing/2014/main" id="{48A262DD-EF65-C1E1-27F6-0CE4F5F7AEA0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30" name="Rectangle: Rounded Corners 2129">
                  <a:extLst>
                    <a:ext uri="{FF2B5EF4-FFF2-40B4-BE49-F238E27FC236}">
                      <a16:creationId xmlns:a16="http://schemas.microsoft.com/office/drawing/2014/main" id="{35CFC6E6-4911-278C-E436-4C24E3D9A3D8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31" name="Rectangle: Rounded Corners 2130">
                  <a:extLst>
                    <a:ext uri="{FF2B5EF4-FFF2-40B4-BE49-F238E27FC236}">
                      <a16:creationId xmlns:a16="http://schemas.microsoft.com/office/drawing/2014/main" id="{D09F1E00-4FF1-EDB3-DA58-8428DDF9AC39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32" name="Rectangle: Rounded Corners 2131">
                  <a:extLst>
                    <a:ext uri="{FF2B5EF4-FFF2-40B4-BE49-F238E27FC236}">
                      <a16:creationId xmlns:a16="http://schemas.microsoft.com/office/drawing/2014/main" id="{04532D13-606E-6CDE-E8CD-63CF0774F12F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33" name="Rectangle: Rounded Corners 2132">
                  <a:extLst>
                    <a:ext uri="{FF2B5EF4-FFF2-40B4-BE49-F238E27FC236}">
                      <a16:creationId xmlns:a16="http://schemas.microsoft.com/office/drawing/2014/main" id="{05AB9226-ADF9-DA0E-5F19-787D0D385840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34" name="Rectangle: Rounded Corners 2133">
                  <a:extLst>
                    <a:ext uri="{FF2B5EF4-FFF2-40B4-BE49-F238E27FC236}">
                      <a16:creationId xmlns:a16="http://schemas.microsoft.com/office/drawing/2014/main" id="{F7D9D063-FEE0-2416-7BDA-6AA827AF537C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D3E94C4-A732-44F2-1BCC-C83369FD1BDC}"/>
                  </a:ext>
                </a:extLst>
              </p:cNvPr>
              <p:cNvGrpSpPr/>
              <p:nvPr/>
            </p:nvGrpSpPr>
            <p:grpSpPr>
              <a:xfrm>
                <a:off x="387578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119" name="Rectangle: Rounded Corners 2118">
                  <a:extLst>
                    <a:ext uri="{FF2B5EF4-FFF2-40B4-BE49-F238E27FC236}">
                      <a16:creationId xmlns:a16="http://schemas.microsoft.com/office/drawing/2014/main" id="{6FFA3005-094A-D984-8E5A-529C922C839F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2120" name="Rectangle: Rounded Corners 2119">
                  <a:extLst>
                    <a:ext uri="{FF2B5EF4-FFF2-40B4-BE49-F238E27FC236}">
                      <a16:creationId xmlns:a16="http://schemas.microsoft.com/office/drawing/2014/main" id="{A2A1E1C9-D291-F6F4-F8E5-BF9FB5948949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21" name="Rectangle: Rounded Corners 2120">
                  <a:extLst>
                    <a:ext uri="{FF2B5EF4-FFF2-40B4-BE49-F238E27FC236}">
                      <a16:creationId xmlns:a16="http://schemas.microsoft.com/office/drawing/2014/main" id="{15B79EDD-146B-E7D1-6C50-09B0A6F3FDAC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22" name="Rectangle: Rounded Corners 2121">
                  <a:extLst>
                    <a:ext uri="{FF2B5EF4-FFF2-40B4-BE49-F238E27FC236}">
                      <a16:creationId xmlns:a16="http://schemas.microsoft.com/office/drawing/2014/main" id="{256726F8-7340-2479-3421-52A0EF020F9B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23" name="Rectangle: Rounded Corners 2122">
                  <a:extLst>
                    <a:ext uri="{FF2B5EF4-FFF2-40B4-BE49-F238E27FC236}">
                      <a16:creationId xmlns:a16="http://schemas.microsoft.com/office/drawing/2014/main" id="{FE700E87-1342-47DA-3C9F-9D74C66107CC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24" name="Rectangle: Rounded Corners 2123">
                  <a:extLst>
                    <a:ext uri="{FF2B5EF4-FFF2-40B4-BE49-F238E27FC236}">
                      <a16:creationId xmlns:a16="http://schemas.microsoft.com/office/drawing/2014/main" id="{CBC85CC7-BA1E-5946-9785-5A2D4B1F3182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25" name="Rectangle: Rounded Corners 2124">
                  <a:extLst>
                    <a:ext uri="{FF2B5EF4-FFF2-40B4-BE49-F238E27FC236}">
                      <a16:creationId xmlns:a16="http://schemas.microsoft.com/office/drawing/2014/main" id="{E1D3905F-A673-65E3-5DE9-361FCE1B5AD0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26" name="Rectangle: Rounded Corners 2125">
                  <a:extLst>
                    <a:ext uri="{FF2B5EF4-FFF2-40B4-BE49-F238E27FC236}">
                      <a16:creationId xmlns:a16="http://schemas.microsoft.com/office/drawing/2014/main" id="{2388D232-E87B-7749-F1C5-70A8103DC501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EE39A906-5EE6-C542-325B-54EC526A99DE}"/>
                  </a:ext>
                </a:extLst>
              </p:cNvPr>
              <p:cNvGrpSpPr/>
              <p:nvPr/>
            </p:nvGrpSpPr>
            <p:grpSpPr>
              <a:xfrm>
                <a:off x="4569315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111" name="Rectangle: Rounded Corners 2110">
                  <a:extLst>
                    <a:ext uri="{FF2B5EF4-FFF2-40B4-BE49-F238E27FC236}">
                      <a16:creationId xmlns:a16="http://schemas.microsoft.com/office/drawing/2014/main" id="{CD9EDD7D-3D7B-7F27-A288-779AEA34DEBB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12" name="Rectangle: Rounded Corners 2111">
                  <a:extLst>
                    <a:ext uri="{FF2B5EF4-FFF2-40B4-BE49-F238E27FC236}">
                      <a16:creationId xmlns:a16="http://schemas.microsoft.com/office/drawing/2014/main" id="{350591B0-53FA-5A4F-86AF-ECEBE5F38D97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13" name="Rectangle: Rounded Corners 2112">
                  <a:extLst>
                    <a:ext uri="{FF2B5EF4-FFF2-40B4-BE49-F238E27FC236}">
                      <a16:creationId xmlns:a16="http://schemas.microsoft.com/office/drawing/2014/main" id="{3E97B5CB-B6E2-6B83-25A3-F88BBD592146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14" name="Rectangle: Rounded Corners 2113">
                  <a:extLst>
                    <a:ext uri="{FF2B5EF4-FFF2-40B4-BE49-F238E27FC236}">
                      <a16:creationId xmlns:a16="http://schemas.microsoft.com/office/drawing/2014/main" id="{1A7E345D-43B3-6461-546F-4EB7512881E5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15" name="Rectangle: Rounded Corners 2114">
                  <a:extLst>
                    <a:ext uri="{FF2B5EF4-FFF2-40B4-BE49-F238E27FC236}">
                      <a16:creationId xmlns:a16="http://schemas.microsoft.com/office/drawing/2014/main" id="{6DBD8FCD-E0ED-0F4B-3FA7-178D5E2A3328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16" name="Rectangle: Rounded Corners 2115">
                  <a:extLst>
                    <a:ext uri="{FF2B5EF4-FFF2-40B4-BE49-F238E27FC236}">
                      <a16:creationId xmlns:a16="http://schemas.microsoft.com/office/drawing/2014/main" id="{71395ED2-985B-4987-454A-B698E1DCAB5F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17" name="Rectangle: Rounded Corners 2116">
                  <a:extLst>
                    <a:ext uri="{FF2B5EF4-FFF2-40B4-BE49-F238E27FC236}">
                      <a16:creationId xmlns:a16="http://schemas.microsoft.com/office/drawing/2014/main" id="{DDB24D8A-7C2A-047B-48F2-097ECCE37DD3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18" name="Rectangle: Rounded Corners 2117">
                  <a:extLst>
                    <a:ext uri="{FF2B5EF4-FFF2-40B4-BE49-F238E27FC236}">
                      <a16:creationId xmlns:a16="http://schemas.microsoft.com/office/drawing/2014/main" id="{286C543C-EBA7-ADB6-C722-03472D48A31B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E9C3F784-0580-9CC0-ED94-52D7E5A641C9}"/>
                  </a:ext>
                </a:extLst>
              </p:cNvPr>
              <p:cNvGrpSpPr/>
              <p:nvPr/>
            </p:nvGrpSpPr>
            <p:grpSpPr>
              <a:xfrm>
                <a:off x="528254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103" name="Rectangle: Rounded Corners 2102">
                  <a:extLst>
                    <a:ext uri="{FF2B5EF4-FFF2-40B4-BE49-F238E27FC236}">
                      <a16:creationId xmlns:a16="http://schemas.microsoft.com/office/drawing/2014/main" id="{E9F427F4-BC14-43E2-00FC-282590865967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04" name="Rectangle: Rounded Corners 2103">
                  <a:extLst>
                    <a:ext uri="{FF2B5EF4-FFF2-40B4-BE49-F238E27FC236}">
                      <a16:creationId xmlns:a16="http://schemas.microsoft.com/office/drawing/2014/main" id="{356497AA-7EE8-51BC-55E9-900F2DAF5589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05" name="Rectangle: Rounded Corners 2104">
                  <a:extLst>
                    <a:ext uri="{FF2B5EF4-FFF2-40B4-BE49-F238E27FC236}">
                      <a16:creationId xmlns:a16="http://schemas.microsoft.com/office/drawing/2014/main" id="{BC54F177-379B-7C63-6DC6-91FF0F482790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06" name="Rectangle: Rounded Corners 2105">
                  <a:extLst>
                    <a:ext uri="{FF2B5EF4-FFF2-40B4-BE49-F238E27FC236}">
                      <a16:creationId xmlns:a16="http://schemas.microsoft.com/office/drawing/2014/main" id="{21794AB3-34C7-E5F8-D2EF-D24107D5F4AE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07" name="Rectangle: Rounded Corners 2106">
                  <a:extLst>
                    <a:ext uri="{FF2B5EF4-FFF2-40B4-BE49-F238E27FC236}">
                      <a16:creationId xmlns:a16="http://schemas.microsoft.com/office/drawing/2014/main" id="{4C2A9D45-103B-7C43-263B-EB9D2B736CA0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08" name="Rectangle: Rounded Corners 2107">
                  <a:extLst>
                    <a:ext uri="{FF2B5EF4-FFF2-40B4-BE49-F238E27FC236}">
                      <a16:creationId xmlns:a16="http://schemas.microsoft.com/office/drawing/2014/main" id="{30A84F98-66F1-A6EA-6106-100A705D162A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09" name="Rectangle: Rounded Corners 2108">
                  <a:extLst>
                    <a:ext uri="{FF2B5EF4-FFF2-40B4-BE49-F238E27FC236}">
                      <a16:creationId xmlns:a16="http://schemas.microsoft.com/office/drawing/2014/main" id="{7E51D893-5A4B-1E75-ACCA-4BECFC523B1A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10" name="Rectangle: Rounded Corners 2109">
                  <a:extLst>
                    <a:ext uri="{FF2B5EF4-FFF2-40B4-BE49-F238E27FC236}">
                      <a16:creationId xmlns:a16="http://schemas.microsoft.com/office/drawing/2014/main" id="{D4530EE9-7277-18CC-C820-D1660164BFC1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FCBB6364-1B64-288D-DD8E-5DA91451B208}"/>
                  </a:ext>
                </a:extLst>
              </p:cNvPr>
              <p:cNvGrpSpPr/>
              <p:nvPr/>
            </p:nvGrpSpPr>
            <p:grpSpPr>
              <a:xfrm>
                <a:off x="601548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095" name="Rectangle: Rounded Corners 2094">
                  <a:extLst>
                    <a:ext uri="{FF2B5EF4-FFF2-40B4-BE49-F238E27FC236}">
                      <a16:creationId xmlns:a16="http://schemas.microsoft.com/office/drawing/2014/main" id="{B492AAF2-37FC-0A0B-14BD-BAC5CCC1486F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96" name="Rectangle: Rounded Corners 2095">
                  <a:extLst>
                    <a:ext uri="{FF2B5EF4-FFF2-40B4-BE49-F238E27FC236}">
                      <a16:creationId xmlns:a16="http://schemas.microsoft.com/office/drawing/2014/main" id="{5451BCC4-F18E-016B-A3FF-06F2815AE3B0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97" name="Rectangle: Rounded Corners 2096">
                  <a:extLst>
                    <a:ext uri="{FF2B5EF4-FFF2-40B4-BE49-F238E27FC236}">
                      <a16:creationId xmlns:a16="http://schemas.microsoft.com/office/drawing/2014/main" id="{9C6B90DB-AC70-857C-BAE6-F0D566856B1A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98" name="Rectangle: Rounded Corners 2097">
                  <a:extLst>
                    <a:ext uri="{FF2B5EF4-FFF2-40B4-BE49-F238E27FC236}">
                      <a16:creationId xmlns:a16="http://schemas.microsoft.com/office/drawing/2014/main" id="{1211A962-A63D-C7D3-90D5-B5927F17DD21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99" name="Rectangle: Rounded Corners 2098">
                  <a:extLst>
                    <a:ext uri="{FF2B5EF4-FFF2-40B4-BE49-F238E27FC236}">
                      <a16:creationId xmlns:a16="http://schemas.microsoft.com/office/drawing/2014/main" id="{06CF8ADB-9E18-35F8-0A80-F8F7CCCA2627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00" name="Rectangle: Rounded Corners 2099">
                  <a:extLst>
                    <a:ext uri="{FF2B5EF4-FFF2-40B4-BE49-F238E27FC236}">
                      <a16:creationId xmlns:a16="http://schemas.microsoft.com/office/drawing/2014/main" id="{EBCD5E55-FFF5-6489-B3BD-E8D28F79D3C6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01" name="Rectangle: Rounded Corners 2100">
                  <a:extLst>
                    <a:ext uri="{FF2B5EF4-FFF2-40B4-BE49-F238E27FC236}">
                      <a16:creationId xmlns:a16="http://schemas.microsoft.com/office/drawing/2014/main" id="{A6F5E764-5DDA-741D-8146-976054545A48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02" name="Rectangle: Rounded Corners 2101">
                  <a:extLst>
                    <a:ext uri="{FF2B5EF4-FFF2-40B4-BE49-F238E27FC236}">
                      <a16:creationId xmlns:a16="http://schemas.microsoft.com/office/drawing/2014/main" id="{5510EC9F-C3FD-3941-A116-406C4D69F50A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3DE56D3-C753-28C6-C1E3-5E769095E0F8}"/>
                  </a:ext>
                </a:extLst>
              </p:cNvPr>
              <p:cNvGrpSpPr/>
              <p:nvPr/>
            </p:nvGrpSpPr>
            <p:grpSpPr>
              <a:xfrm>
                <a:off x="672871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087" name="Rectangle: Rounded Corners 2086">
                  <a:extLst>
                    <a:ext uri="{FF2B5EF4-FFF2-40B4-BE49-F238E27FC236}">
                      <a16:creationId xmlns:a16="http://schemas.microsoft.com/office/drawing/2014/main" id="{D73B8988-AE86-D2DB-DF26-F4155C05390F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88" name="Rectangle: Rounded Corners 2087">
                  <a:extLst>
                    <a:ext uri="{FF2B5EF4-FFF2-40B4-BE49-F238E27FC236}">
                      <a16:creationId xmlns:a16="http://schemas.microsoft.com/office/drawing/2014/main" id="{B68195EA-2FF7-E3E2-ADFE-E13C84534835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89" name="Rectangle: Rounded Corners 2088">
                  <a:extLst>
                    <a:ext uri="{FF2B5EF4-FFF2-40B4-BE49-F238E27FC236}">
                      <a16:creationId xmlns:a16="http://schemas.microsoft.com/office/drawing/2014/main" id="{52D33FBF-0584-E4EB-108A-E03510E6FE5E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90" name="Rectangle: Rounded Corners 2089">
                  <a:extLst>
                    <a:ext uri="{FF2B5EF4-FFF2-40B4-BE49-F238E27FC236}">
                      <a16:creationId xmlns:a16="http://schemas.microsoft.com/office/drawing/2014/main" id="{175F4774-5B79-E97A-B54B-52871ACC98B4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91" name="Rectangle: Rounded Corners 2090">
                  <a:extLst>
                    <a:ext uri="{FF2B5EF4-FFF2-40B4-BE49-F238E27FC236}">
                      <a16:creationId xmlns:a16="http://schemas.microsoft.com/office/drawing/2014/main" id="{5DF57E9B-DD6B-EDB8-50AC-EADE138D5910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92" name="Rectangle: Rounded Corners 2091">
                  <a:extLst>
                    <a:ext uri="{FF2B5EF4-FFF2-40B4-BE49-F238E27FC236}">
                      <a16:creationId xmlns:a16="http://schemas.microsoft.com/office/drawing/2014/main" id="{9FB18F0F-403B-0487-DADB-2568F5CDB2F6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93" name="Rectangle: Rounded Corners 2092">
                  <a:extLst>
                    <a:ext uri="{FF2B5EF4-FFF2-40B4-BE49-F238E27FC236}">
                      <a16:creationId xmlns:a16="http://schemas.microsoft.com/office/drawing/2014/main" id="{77E25288-6236-85DB-E116-EEBB2C504503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94" name="Rectangle: Rounded Corners 2093">
                  <a:extLst>
                    <a:ext uri="{FF2B5EF4-FFF2-40B4-BE49-F238E27FC236}">
                      <a16:creationId xmlns:a16="http://schemas.microsoft.com/office/drawing/2014/main" id="{84EB658A-C1C6-8075-11F1-DBE95B8CD6DF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B9AE007E-017C-D86E-9378-15168FC68F28}"/>
                  </a:ext>
                </a:extLst>
              </p:cNvPr>
              <p:cNvGrpSpPr/>
              <p:nvPr/>
            </p:nvGrpSpPr>
            <p:grpSpPr>
              <a:xfrm>
                <a:off x="742224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415" name="Rectangle: Rounded Corners 414">
                  <a:extLst>
                    <a:ext uri="{FF2B5EF4-FFF2-40B4-BE49-F238E27FC236}">
                      <a16:creationId xmlns:a16="http://schemas.microsoft.com/office/drawing/2014/main" id="{827FF1C0-E9E5-047B-BAF0-BBA3B9C4550E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80" name="Rectangle: Rounded Corners 2079">
                  <a:extLst>
                    <a:ext uri="{FF2B5EF4-FFF2-40B4-BE49-F238E27FC236}">
                      <a16:creationId xmlns:a16="http://schemas.microsoft.com/office/drawing/2014/main" id="{64A7C7DA-DBCF-D0B8-6940-30526D25E10C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81" name="Rectangle: Rounded Corners 2080">
                  <a:extLst>
                    <a:ext uri="{FF2B5EF4-FFF2-40B4-BE49-F238E27FC236}">
                      <a16:creationId xmlns:a16="http://schemas.microsoft.com/office/drawing/2014/main" id="{AFF03F13-2705-D951-4E5E-717177789A76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82" name="Rectangle: Rounded Corners 2081">
                  <a:extLst>
                    <a:ext uri="{FF2B5EF4-FFF2-40B4-BE49-F238E27FC236}">
                      <a16:creationId xmlns:a16="http://schemas.microsoft.com/office/drawing/2014/main" id="{520F9072-1A8E-8D74-75E5-A4995F100D3F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83" name="Rectangle: Rounded Corners 2082">
                  <a:extLst>
                    <a:ext uri="{FF2B5EF4-FFF2-40B4-BE49-F238E27FC236}">
                      <a16:creationId xmlns:a16="http://schemas.microsoft.com/office/drawing/2014/main" id="{725EF48C-5E02-9868-43B3-E785BC889DAA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84" name="Rectangle: Rounded Corners 2083">
                  <a:extLst>
                    <a:ext uri="{FF2B5EF4-FFF2-40B4-BE49-F238E27FC236}">
                      <a16:creationId xmlns:a16="http://schemas.microsoft.com/office/drawing/2014/main" id="{97E68DD1-27E8-3C02-E33E-1F178092B289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85" name="Rectangle: Rounded Corners 2084">
                  <a:extLst>
                    <a:ext uri="{FF2B5EF4-FFF2-40B4-BE49-F238E27FC236}">
                      <a16:creationId xmlns:a16="http://schemas.microsoft.com/office/drawing/2014/main" id="{11105B10-4F35-B613-6DDD-7E92F530C4CF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086" name="Rectangle: Rounded Corners 2085">
                  <a:extLst>
                    <a:ext uri="{FF2B5EF4-FFF2-40B4-BE49-F238E27FC236}">
                      <a16:creationId xmlns:a16="http://schemas.microsoft.com/office/drawing/2014/main" id="{F623F851-EF8A-1D54-6579-559D5503429F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EC6065F8-E316-C787-F5AF-DB39E001730D}"/>
                  </a:ext>
                </a:extLst>
              </p:cNvPr>
              <p:cNvGrpSpPr/>
              <p:nvPr/>
            </p:nvGrpSpPr>
            <p:grpSpPr>
              <a:xfrm>
                <a:off x="813547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B1882C83-4A6C-4B90-1AD6-E8F993D1FE4A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80" name="Rectangle: Rounded Corners 179">
                  <a:extLst>
                    <a:ext uri="{FF2B5EF4-FFF2-40B4-BE49-F238E27FC236}">
                      <a16:creationId xmlns:a16="http://schemas.microsoft.com/office/drawing/2014/main" id="{C939B005-24B7-4BD9-7B5E-1383B5C6AC6B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81" name="Rectangle: Rounded Corners 180">
                  <a:extLst>
                    <a:ext uri="{FF2B5EF4-FFF2-40B4-BE49-F238E27FC236}">
                      <a16:creationId xmlns:a16="http://schemas.microsoft.com/office/drawing/2014/main" id="{1EB555CD-6103-78D6-9C16-F000B3E291C1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82" name="Rectangle: Rounded Corners 181">
                  <a:extLst>
                    <a:ext uri="{FF2B5EF4-FFF2-40B4-BE49-F238E27FC236}">
                      <a16:creationId xmlns:a16="http://schemas.microsoft.com/office/drawing/2014/main" id="{053E719B-97EB-ADFD-3D8B-354B64B0B6E5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1" name="Rectangle: Rounded Corners 410">
                  <a:extLst>
                    <a:ext uri="{FF2B5EF4-FFF2-40B4-BE49-F238E27FC236}">
                      <a16:creationId xmlns:a16="http://schemas.microsoft.com/office/drawing/2014/main" id="{8247E23A-DC91-3B1C-B791-A482C7719EB5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2" name="Rectangle: Rounded Corners 411">
                  <a:extLst>
                    <a:ext uri="{FF2B5EF4-FFF2-40B4-BE49-F238E27FC236}">
                      <a16:creationId xmlns:a16="http://schemas.microsoft.com/office/drawing/2014/main" id="{A972CBD3-0B0D-634E-343B-D37D240AADFD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3" name="Rectangle: Rounded Corners 412">
                  <a:extLst>
                    <a:ext uri="{FF2B5EF4-FFF2-40B4-BE49-F238E27FC236}">
                      <a16:creationId xmlns:a16="http://schemas.microsoft.com/office/drawing/2014/main" id="{24895FE1-2A97-17FC-5E55-ACC44BAB0AF5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414" name="Rectangle: Rounded Corners 413">
                  <a:extLst>
                    <a:ext uri="{FF2B5EF4-FFF2-40B4-BE49-F238E27FC236}">
                      <a16:creationId xmlns:a16="http://schemas.microsoft.com/office/drawing/2014/main" id="{22D3EDB2-F607-666F-08F7-77D1EC785BCB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3C7FC2B5-4816-86D8-1AD9-39C98F21A40B}"/>
                </a:ext>
              </a:extLst>
            </p:cNvPr>
            <p:cNvSpPr/>
            <p:nvPr/>
          </p:nvSpPr>
          <p:spPr>
            <a:xfrm>
              <a:off x="3843437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1EF2F8E-8136-AD58-416A-F0DB98AA3971}"/>
                </a:ext>
              </a:extLst>
            </p:cNvPr>
            <p:cNvSpPr/>
            <p:nvPr/>
          </p:nvSpPr>
          <p:spPr>
            <a:xfrm>
              <a:off x="4665701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0F3D5C6-9961-41E4-052D-53BA85F22FFE}"/>
                </a:ext>
              </a:extLst>
            </p:cNvPr>
            <p:cNvSpPr/>
            <p:nvPr/>
          </p:nvSpPr>
          <p:spPr>
            <a:xfrm>
              <a:off x="5495651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759C04F-EC46-66D1-7E06-006A5B3FC8F4}"/>
                </a:ext>
              </a:extLst>
            </p:cNvPr>
            <p:cNvSpPr/>
            <p:nvPr/>
          </p:nvSpPr>
          <p:spPr>
            <a:xfrm>
              <a:off x="6317915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9BA6328-01AD-2DB4-8E62-E508CC4BF003}"/>
                </a:ext>
              </a:extLst>
            </p:cNvPr>
            <p:cNvSpPr/>
            <p:nvPr/>
          </p:nvSpPr>
          <p:spPr>
            <a:xfrm>
              <a:off x="7203704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C2C412D-0A93-ED73-A2E4-4969AF818C0F}"/>
                </a:ext>
              </a:extLst>
            </p:cNvPr>
            <p:cNvSpPr/>
            <p:nvPr/>
          </p:nvSpPr>
          <p:spPr>
            <a:xfrm>
              <a:off x="8025968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F9A52B7-073E-68D2-5B77-501F79006B95}"/>
                </a:ext>
              </a:extLst>
            </p:cNvPr>
            <p:cNvSpPr/>
            <p:nvPr/>
          </p:nvSpPr>
          <p:spPr>
            <a:xfrm>
              <a:off x="8846363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4BCDD4D-CDC4-A606-D3D3-EE76EC978FF5}"/>
                </a:ext>
              </a:extLst>
            </p:cNvPr>
            <p:cNvSpPr/>
            <p:nvPr/>
          </p:nvSpPr>
          <p:spPr>
            <a:xfrm>
              <a:off x="9668627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135" name="Group 2134">
            <a:extLst>
              <a:ext uri="{FF2B5EF4-FFF2-40B4-BE49-F238E27FC236}">
                <a16:creationId xmlns:a16="http://schemas.microsoft.com/office/drawing/2014/main" id="{BBE84366-E1E5-C857-3331-D734A42510DE}"/>
              </a:ext>
            </a:extLst>
          </p:cNvPr>
          <p:cNvGrpSpPr/>
          <p:nvPr/>
        </p:nvGrpSpPr>
        <p:grpSpPr>
          <a:xfrm>
            <a:off x="3430740" y="5535312"/>
            <a:ext cx="4827335" cy="964911"/>
            <a:chOff x="3197042" y="2458096"/>
            <a:chExt cx="6618103" cy="1589650"/>
          </a:xfrm>
        </p:grpSpPr>
        <p:grpSp>
          <p:nvGrpSpPr>
            <p:cNvPr id="2136" name="Group 2135">
              <a:extLst>
                <a:ext uri="{FF2B5EF4-FFF2-40B4-BE49-F238E27FC236}">
                  <a16:creationId xmlns:a16="http://schemas.microsoft.com/office/drawing/2014/main" id="{D0AAAD07-449B-F7DC-6F1E-0C4B415DBBDD}"/>
                </a:ext>
              </a:extLst>
            </p:cNvPr>
            <p:cNvGrpSpPr/>
            <p:nvPr/>
          </p:nvGrpSpPr>
          <p:grpSpPr>
            <a:xfrm>
              <a:off x="3197042" y="2458096"/>
              <a:ext cx="6618103" cy="1589650"/>
              <a:chOff x="3162555" y="2411776"/>
              <a:chExt cx="5634913" cy="1236256"/>
            </a:xfrm>
            <a:solidFill>
              <a:srgbClr val="FF0000"/>
            </a:solidFill>
          </p:grpSpPr>
          <p:grpSp>
            <p:nvGrpSpPr>
              <p:cNvPr id="2145" name="Group 2144">
                <a:extLst>
                  <a:ext uri="{FF2B5EF4-FFF2-40B4-BE49-F238E27FC236}">
                    <a16:creationId xmlns:a16="http://schemas.microsoft.com/office/drawing/2014/main" id="{FBA8C45E-DBBB-52F8-AB06-EA490FBA9CBA}"/>
                  </a:ext>
                </a:extLst>
              </p:cNvPr>
              <p:cNvGrpSpPr/>
              <p:nvPr/>
            </p:nvGrpSpPr>
            <p:grpSpPr>
              <a:xfrm>
                <a:off x="3162555" y="2421510"/>
                <a:ext cx="661993" cy="1226522"/>
                <a:chOff x="5049827" y="2325263"/>
                <a:chExt cx="1483925" cy="2253732"/>
              </a:xfrm>
              <a:grpFill/>
            </p:grpSpPr>
            <p:sp>
              <p:nvSpPr>
                <p:cNvPr id="2209" name="Rectangle: Rounded Corners 2208">
                  <a:extLst>
                    <a:ext uri="{FF2B5EF4-FFF2-40B4-BE49-F238E27FC236}">
                      <a16:creationId xmlns:a16="http://schemas.microsoft.com/office/drawing/2014/main" id="{A3B83A11-1AD5-6F9B-AADD-6BC23AF213C4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2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10" name="Rectangle: Rounded Corners 2209">
                  <a:extLst>
                    <a:ext uri="{FF2B5EF4-FFF2-40B4-BE49-F238E27FC236}">
                      <a16:creationId xmlns:a16="http://schemas.microsoft.com/office/drawing/2014/main" id="{075F2EDF-4A92-B452-AA9C-D427DD68D4D8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2211" name="Rectangle: Rounded Corners 2210">
                  <a:extLst>
                    <a:ext uri="{FF2B5EF4-FFF2-40B4-BE49-F238E27FC236}">
                      <a16:creationId xmlns:a16="http://schemas.microsoft.com/office/drawing/2014/main" id="{07212590-B6F7-0515-4504-811C5AD6F802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12" name="Rectangle: Rounded Corners 2211">
                  <a:extLst>
                    <a:ext uri="{FF2B5EF4-FFF2-40B4-BE49-F238E27FC236}">
                      <a16:creationId xmlns:a16="http://schemas.microsoft.com/office/drawing/2014/main" id="{0D8882AF-C8EB-0796-B6F2-55A67563CFA5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13" name="Rectangle: Rounded Corners 2212">
                  <a:extLst>
                    <a:ext uri="{FF2B5EF4-FFF2-40B4-BE49-F238E27FC236}">
                      <a16:creationId xmlns:a16="http://schemas.microsoft.com/office/drawing/2014/main" id="{E7879A9D-4AAA-9E45-E4F3-2403DF81C571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14" name="Rectangle: Rounded Corners 2213">
                  <a:extLst>
                    <a:ext uri="{FF2B5EF4-FFF2-40B4-BE49-F238E27FC236}">
                      <a16:creationId xmlns:a16="http://schemas.microsoft.com/office/drawing/2014/main" id="{AD19E18C-7695-786B-FB86-D744D90B5060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15" name="Rectangle: Rounded Corners 2214">
                  <a:extLst>
                    <a:ext uri="{FF2B5EF4-FFF2-40B4-BE49-F238E27FC236}">
                      <a16:creationId xmlns:a16="http://schemas.microsoft.com/office/drawing/2014/main" id="{BC323BA7-87B6-1ADC-0D5A-A8D71D348DE3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16" name="Rectangle: Rounded Corners 2215">
                  <a:extLst>
                    <a:ext uri="{FF2B5EF4-FFF2-40B4-BE49-F238E27FC236}">
                      <a16:creationId xmlns:a16="http://schemas.microsoft.com/office/drawing/2014/main" id="{F22911FE-F53F-E42D-AD28-883F7144FDF5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146" name="Group 2145">
                <a:extLst>
                  <a:ext uri="{FF2B5EF4-FFF2-40B4-BE49-F238E27FC236}">
                    <a16:creationId xmlns:a16="http://schemas.microsoft.com/office/drawing/2014/main" id="{169F2FC8-5815-4370-2BB0-54B6FCC725BC}"/>
                  </a:ext>
                </a:extLst>
              </p:cNvPr>
              <p:cNvGrpSpPr/>
              <p:nvPr/>
            </p:nvGrpSpPr>
            <p:grpSpPr>
              <a:xfrm>
                <a:off x="387578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201" name="Rectangle: Rounded Corners 2200">
                  <a:extLst>
                    <a:ext uri="{FF2B5EF4-FFF2-40B4-BE49-F238E27FC236}">
                      <a16:creationId xmlns:a16="http://schemas.microsoft.com/office/drawing/2014/main" id="{95EC213B-F46F-D768-1220-518861BBE82D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  <p:sp>
              <p:nvSpPr>
                <p:cNvPr id="2202" name="Rectangle: Rounded Corners 2201">
                  <a:extLst>
                    <a:ext uri="{FF2B5EF4-FFF2-40B4-BE49-F238E27FC236}">
                      <a16:creationId xmlns:a16="http://schemas.microsoft.com/office/drawing/2014/main" id="{7F13BC87-5C8C-42DD-A932-A0A1FA3CFCDE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03" name="Rectangle: Rounded Corners 2202">
                  <a:extLst>
                    <a:ext uri="{FF2B5EF4-FFF2-40B4-BE49-F238E27FC236}">
                      <a16:creationId xmlns:a16="http://schemas.microsoft.com/office/drawing/2014/main" id="{57432649-EF35-F383-DF15-8F18A8E71D0B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04" name="Rectangle: Rounded Corners 2203">
                  <a:extLst>
                    <a:ext uri="{FF2B5EF4-FFF2-40B4-BE49-F238E27FC236}">
                      <a16:creationId xmlns:a16="http://schemas.microsoft.com/office/drawing/2014/main" id="{E3939FAC-E769-BA88-72F0-F2FBC3B084F1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05" name="Rectangle: Rounded Corners 2204">
                  <a:extLst>
                    <a:ext uri="{FF2B5EF4-FFF2-40B4-BE49-F238E27FC236}">
                      <a16:creationId xmlns:a16="http://schemas.microsoft.com/office/drawing/2014/main" id="{05561590-2EC8-BEB0-4EBC-22DBF1FAC932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06" name="Rectangle: Rounded Corners 2205">
                  <a:extLst>
                    <a:ext uri="{FF2B5EF4-FFF2-40B4-BE49-F238E27FC236}">
                      <a16:creationId xmlns:a16="http://schemas.microsoft.com/office/drawing/2014/main" id="{3E2725E3-27B4-6E61-3FDE-D8EB2C3839B3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07" name="Rectangle: Rounded Corners 2206">
                  <a:extLst>
                    <a:ext uri="{FF2B5EF4-FFF2-40B4-BE49-F238E27FC236}">
                      <a16:creationId xmlns:a16="http://schemas.microsoft.com/office/drawing/2014/main" id="{A2110780-4F00-1D94-D259-048F5CC44A58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08" name="Rectangle: Rounded Corners 2207">
                  <a:extLst>
                    <a:ext uri="{FF2B5EF4-FFF2-40B4-BE49-F238E27FC236}">
                      <a16:creationId xmlns:a16="http://schemas.microsoft.com/office/drawing/2014/main" id="{3488A756-DBB9-3B30-C019-CC47B1B3BF44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147" name="Group 2146">
                <a:extLst>
                  <a:ext uri="{FF2B5EF4-FFF2-40B4-BE49-F238E27FC236}">
                    <a16:creationId xmlns:a16="http://schemas.microsoft.com/office/drawing/2014/main" id="{5EDA5090-D1C1-ED6F-ADD8-22EA6B5932C3}"/>
                  </a:ext>
                </a:extLst>
              </p:cNvPr>
              <p:cNvGrpSpPr/>
              <p:nvPr/>
            </p:nvGrpSpPr>
            <p:grpSpPr>
              <a:xfrm>
                <a:off x="4569315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193" name="Rectangle: Rounded Corners 2192">
                  <a:extLst>
                    <a:ext uri="{FF2B5EF4-FFF2-40B4-BE49-F238E27FC236}">
                      <a16:creationId xmlns:a16="http://schemas.microsoft.com/office/drawing/2014/main" id="{60DAFC4F-30DC-8C11-31B7-F0F67A4489EF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94" name="Rectangle: Rounded Corners 2193">
                  <a:extLst>
                    <a:ext uri="{FF2B5EF4-FFF2-40B4-BE49-F238E27FC236}">
                      <a16:creationId xmlns:a16="http://schemas.microsoft.com/office/drawing/2014/main" id="{DC6EB8B7-6850-7DDF-7CC7-1F01BF9C23F5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95" name="Rectangle: Rounded Corners 2194">
                  <a:extLst>
                    <a:ext uri="{FF2B5EF4-FFF2-40B4-BE49-F238E27FC236}">
                      <a16:creationId xmlns:a16="http://schemas.microsoft.com/office/drawing/2014/main" id="{FFC1F9CF-551D-EAE9-829C-64CAC2367F47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96" name="Rectangle: Rounded Corners 2195">
                  <a:extLst>
                    <a:ext uri="{FF2B5EF4-FFF2-40B4-BE49-F238E27FC236}">
                      <a16:creationId xmlns:a16="http://schemas.microsoft.com/office/drawing/2014/main" id="{D18CEF31-0872-E988-B5E6-04611F1BB9A6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97" name="Rectangle: Rounded Corners 2196">
                  <a:extLst>
                    <a:ext uri="{FF2B5EF4-FFF2-40B4-BE49-F238E27FC236}">
                      <a16:creationId xmlns:a16="http://schemas.microsoft.com/office/drawing/2014/main" id="{CF211751-796A-C3CA-C11A-4EC241A276F0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98" name="Rectangle: Rounded Corners 2197">
                  <a:extLst>
                    <a:ext uri="{FF2B5EF4-FFF2-40B4-BE49-F238E27FC236}">
                      <a16:creationId xmlns:a16="http://schemas.microsoft.com/office/drawing/2014/main" id="{52FFC5D0-8BDE-8AD7-B994-2C76DE62E403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99" name="Rectangle: Rounded Corners 2198">
                  <a:extLst>
                    <a:ext uri="{FF2B5EF4-FFF2-40B4-BE49-F238E27FC236}">
                      <a16:creationId xmlns:a16="http://schemas.microsoft.com/office/drawing/2014/main" id="{63375783-AE11-40FD-6BA2-BDFF42A66D0E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200" name="Rectangle: Rounded Corners 2199">
                  <a:extLst>
                    <a:ext uri="{FF2B5EF4-FFF2-40B4-BE49-F238E27FC236}">
                      <a16:creationId xmlns:a16="http://schemas.microsoft.com/office/drawing/2014/main" id="{30188643-FFFA-6132-7747-0E59795858AC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 dirty="0"/>
                </a:p>
              </p:txBody>
            </p:sp>
          </p:grpSp>
          <p:grpSp>
            <p:nvGrpSpPr>
              <p:cNvPr id="2148" name="Group 2147">
                <a:extLst>
                  <a:ext uri="{FF2B5EF4-FFF2-40B4-BE49-F238E27FC236}">
                    <a16:creationId xmlns:a16="http://schemas.microsoft.com/office/drawing/2014/main" id="{CED5348C-C3C8-5A78-4C65-9CA9FD118C59}"/>
                  </a:ext>
                </a:extLst>
              </p:cNvPr>
              <p:cNvGrpSpPr/>
              <p:nvPr/>
            </p:nvGrpSpPr>
            <p:grpSpPr>
              <a:xfrm>
                <a:off x="5282547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185" name="Rectangle: Rounded Corners 2184">
                  <a:extLst>
                    <a:ext uri="{FF2B5EF4-FFF2-40B4-BE49-F238E27FC236}">
                      <a16:creationId xmlns:a16="http://schemas.microsoft.com/office/drawing/2014/main" id="{0C14E191-631E-72A0-8F83-2B33CDE728BE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86" name="Rectangle: Rounded Corners 2185">
                  <a:extLst>
                    <a:ext uri="{FF2B5EF4-FFF2-40B4-BE49-F238E27FC236}">
                      <a16:creationId xmlns:a16="http://schemas.microsoft.com/office/drawing/2014/main" id="{CCD0C560-D736-784F-4CE7-5D1FE59CBF79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87" name="Rectangle: Rounded Corners 2186">
                  <a:extLst>
                    <a:ext uri="{FF2B5EF4-FFF2-40B4-BE49-F238E27FC236}">
                      <a16:creationId xmlns:a16="http://schemas.microsoft.com/office/drawing/2014/main" id="{D3A881AD-0CDF-D101-57AD-2C47B44E14E3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88" name="Rectangle: Rounded Corners 2187">
                  <a:extLst>
                    <a:ext uri="{FF2B5EF4-FFF2-40B4-BE49-F238E27FC236}">
                      <a16:creationId xmlns:a16="http://schemas.microsoft.com/office/drawing/2014/main" id="{A9413C28-ACCA-874D-D7CF-53AF9972C7ED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89" name="Rectangle: Rounded Corners 2188">
                  <a:extLst>
                    <a:ext uri="{FF2B5EF4-FFF2-40B4-BE49-F238E27FC236}">
                      <a16:creationId xmlns:a16="http://schemas.microsoft.com/office/drawing/2014/main" id="{2F6E3A3E-32F2-1329-3032-63936AACF3A5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90" name="Rectangle: Rounded Corners 2189">
                  <a:extLst>
                    <a:ext uri="{FF2B5EF4-FFF2-40B4-BE49-F238E27FC236}">
                      <a16:creationId xmlns:a16="http://schemas.microsoft.com/office/drawing/2014/main" id="{9DD5EB9A-FBA8-0249-A946-68E10EF848FF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91" name="Rectangle: Rounded Corners 2190">
                  <a:extLst>
                    <a:ext uri="{FF2B5EF4-FFF2-40B4-BE49-F238E27FC236}">
                      <a16:creationId xmlns:a16="http://schemas.microsoft.com/office/drawing/2014/main" id="{801EA019-5AAB-266B-CA02-473D708CBFF7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92" name="Rectangle: Rounded Corners 2191">
                  <a:extLst>
                    <a:ext uri="{FF2B5EF4-FFF2-40B4-BE49-F238E27FC236}">
                      <a16:creationId xmlns:a16="http://schemas.microsoft.com/office/drawing/2014/main" id="{74940378-579D-CAA5-221E-F222D1E78B23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149" name="Group 2148">
                <a:extLst>
                  <a:ext uri="{FF2B5EF4-FFF2-40B4-BE49-F238E27FC236}">
                    <a16:creationId xmlns:a16="http://schemas.microsoft.com/office/drawing/2014/main" id="{4E494A6D-AC37-13D6-FC83-CB29EC99E5DE}"/>
                  </a:ext>
                </a:extLst>
              </p:cNvPr>
              <p:cNvGrpSpPr/>
              <p:nvPr/>
            </p:nvGrpSpPr>
            <p:grpSpPr>
              <a:xfrm>
                <a:off x="601548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177" name="Rectangle: Rounded Corners 2176">
                  <a:extLst>
                    <a:ext uri="{FF2B5EF4-FFF2-40B4-BE49-F238E27FC236}">
                      <a16:creationId xmlns:a16="http://schemas.microsoft.com/office/drawing/2014/main" id="{5792D993-CEC8-1B97-3F51-EF806C784565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78" name="Rectangle: Rounded Corners 2177">
                  <a:extLst>
                    <a:ext uri="{FF2B5EF4-FFF2-40B4-BE49-F238E27FC236}">
                      <a16:creationId xmlns:a16="http://schemas.microsoft.com/office/drawing/2014/main" id="{FD6A5187-323D-C4D7-230B-27C551083B13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79" name="Rectangle: Rounded Corners 2178">
                  <a:extLst>
                    <a:ext uri="{FF2B5EF4-FFF2-40B4-BE49-F238E27FC236}">
                      <a16:creationId xmlns:a16="http://schemas.microsoft.com/office/drawing/2014/main" id="{9C7A44DF-9CED-5B70-BD89-F591E3072C03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80" name="Rectangle: Rounded Corners 2179">
                  <a:extLst>
                    <a:ext uri="{FF2B5EF4-FFF2-40B4-BE49-F238E27FC236}">
                      <a16:creationId xmlns:a16="http://schemas.microsoft.com/office/drawing/2014/main" id="{96773002-D2E2-970D-33CB-29CD6E927F7E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81" name="Rectangle: Rounded Corners 2180">
                  <a:extLst>
                    <a:ext uri="{FF2B5EF4-FFF2-40B4-BE49-F238E27FC236}">
                      <a16:creationId xmlns:a16="http://schemas.microsoft.com/office/drawing/2014/main" id="{74ABB87F-C981-9BC5-1457-43937B760C62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82" name="Rectangle: Rounded Corners 2181">
                  <a:extLst>
                    <a:ext uri="{FF2B5EF4-FFF2-40B4-BE49-F238E27FC236}">
                      <a16:creationId xmlns:a16="http://schemas.microsoft.com/office/drawing/2014/main" id="{4FC87648-2AD2-1EDF-62B2-7BE0D46A4ADF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83" name="Rectangle: Rounded Corners 2182">
                  <a:extLst>
                    <a:ext uri="{FF2B5EF4-FFF2-40B4-BE49-F238E27FC236}">
                      <a16:creationId xmlns:a16="http://schemas.microsoft.com/office/drawing/2014/main" id="{219A8724-21F4-A923-8120-BB2C4FB5F9C5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84" name="Rectangle: Rounded Corners 2183">
                  <a:extLst>
                    <a:ext uri="{FF2B5EF4-FFF2-40B4-BE49-F238E27FC236}">
                      <a16:creationId xmlns:a16="http://schemas.microsoft.com/office/drawing/2014/main" id="{787234AD-52EF-29C6-E1B0-B4EC27F1A1B4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150" name="Group 2149">
                <a:extLst>
                  <a:ext uri="{FF2B5EF4-FFF2-40B4-BE49-F238E27FC236}">
                    <a16:creationId xmlns:a16="http://schemas.microsoft.com/office/drawing/2014/main" id="{2CFE7FB2-B063-638E-2530-D8C837C84520}"/>
                  </a:ext>
                </a:extLst>
              </p:cNvPr>
              <p:cNvGrpSpPr/>
              <p:nvPr/>
            </p:nvGrpSpPr>
            <p:grpSpPr>
              <a:xfrm>
                <a:off x="672871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169" name="Rectangle: Rounded Corners 2168">
                  <a:extLst>
                    <a:ext uri="{FF2B5EF4-FFF2-40B4-BE49-F238E27FC236}">
                      <a16:creationId xmlns:a16="http://schemas.microsoft.com/office/drawing/2014/main" id="{4FC51A09-EBDF-FEB3-6E51-49B191229859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70" name="Rectangle: Rounded Corners 2169">
                  <a:extLst>
                    <a:ext uri="{FF2B5EF4-FFF2-40B4-BE49-F238E27FC236}">
                      <a16:creationId xmlns:a16="http://schemas.microsoft.com/office/drawing/2014/main" id="{75B2ED51-3CA9-0672-81F2-412D9ADEBD9C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71" name="Rectangle: Rounded Corners 2170">
                  <a:extLst>
                    <a:ext uri="{FF2B5EF4-FFF2-40B4-BE49-F238E27FC236}">
                      <a16:creationId xmlns:a16="http://schemas.microsoft.com/office/drawing/2014/main" id="{1774D63A-6861-645D-D0FE-E7339483F9A9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72" name="Rectangle: Rounded Corners 2171">
                  <a:extLst>
                    <a:ext uri="{FF2B5EF4-FFF2-40B4-BE49-F238E27FC236}">
                      <a16:creationId xmlns:a16="http://schemas.microsoft.com/office/drawing/2014/main" id="{E782A48E-387B-663C-6D9B-F381D05228C1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73" name="Rectangle: Rounded Corners 2172">
                  <a:extLst>
                    <a:ext uri="{FF2B5EF4-FFF2-40B4-BE49-F238E27FC236}">
                      <a16:creationId xmlns:a16="http://schemas.microsoft.com/office/drawing/2014/main" id="{7FA46EB7-398D-7E80-5773-06734B10FEFA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74" name="Rectangle: Rounded Corners 2173">
                  <a:extLst>
                    <a:ext uri="{FF2B5EF4-FFF2-40B4-BE49-F238E27FC236}">
                      <a16:creationId xmlns:a16="http://schemas.microsoft.com/office/drawing/2014/main" id="{55D440B5-BF7F-DF55-C59C-0C6AAC23E3E2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75" name="Rectangle: Rounded Corners 2174">
                  <a:extLst>
                    <a:ext uri="{FF2B5EF4-FFF2-40B4-BE49-F238E27FC236}">
                      <a16:creationId xmlns:a16="http://schemas.microsoft.com/office/drawing/2014/main" id="{41F26CC8-DBF8-A6AD-702F-7D9382218431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76" name="Rectangle: Rounded Corners 2175">
                  <a:extLst>
                    <a:ext uri="{FF2B5EF4-FFF2-40B4-BE49-F238E27FC236}">
                      <a16:creationId xmlns:a16="http://schemas.microsoft.com/office/drawing/2014/main" id="{F36D2B08-EC0A-A164-E158-16C8CC10AD69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151" name="Group 2150">
                <a:extLst>
                  <a:ext uri="{FF2B5EF4-FFF2-40B4-BE49-F238E27FC236}">
                    <a16:creationId xmlns:a16="http://schemas.microsoft.com/office/drawing/2014/main" id="{67FCBE4A-8E44-6E3A-4A89-2B0765FCFE1F}"/>
                  </a:ext>
                </a:extLst>
              </p:cNvPr>
              <p:cNvGrpSpPr/>
              <p:nvPr/>
            </p:nvGrpSpPr>
            <p:grpSpPr>
              <a:xfrm>
                <a:off x="7422243" y="2421510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161" name="Rectangle: Rounded Corners 2160">
                  <a:extLst>
                    <a:ext uri="{FF2B5EF4-FFF2-40B4-BE49-F238E27FC236}">
                      <a16:creationId xmlns:a16="http://schemas.microsoft.com/office/drawing/2014/main" id="{578D59D9-783D-7F16-E4F6-8146866223D7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62" name="Rectangle: Rounded Corners 2161">
                  <a:extLst>
                    <a:ext uri="{FF2B5EF4-FFF2-40B4-BE49-F238E27FC236}">
                      <a16:creationId xmlns:a16="http://schemas.microsoft.com/office/drawing/2014/main" id="{BE41BB09-7E28-1A23-D377-52FFBF0AFEE4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63" name="Rectangle: Rounded Corners 2162">
                  <a:extLst>
                    <a:ext uri="{FF2B5EF4-FFF2-40B4-BE49-F238E27FC236}">
                      <a16:creationId xmlns:a16="http://schemas.microsoft.com/office/drawing/2014/main" id="{AFBE73FC-190D-3793-1C53-098F8EEF8BA5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64" name="Rectangle: Rounded Corners 2163">
                  <a:extLst>
                    <a:ext uri="{FF2B5EF4-FFF2-40B4-BE49-F238E27FC236}">
                      <a16:creationId xmlns:a16="http://schemas.microsoft.com/office/drawing/2014/main" id="{061FF2C1-6C75-26ED-3B87-64EF3ECD779A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65" name="Rectangle: Rounded Corners 2164">
                  <a:extLst>
                    <a:ext uri="{FF2B5EF4-FFF2-40B4-BE49-F238E27FC236}">
                      <a16:creationId xmlns:a16="http://schemas.microsoft.com/office/drawing/2014/main" id="{5D7B0A73-1605-71F5-D783-C3824B91D1CA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66" name="Rectangle: Rounded Corners 2165">
                  <a:extLst>
                    <a:ext uri="{FF2B5EF4-FFF2-40B4-BE49-F238E27FC236}">
                      <a16:creationId xmlns:a16="http://schemas.microsoft.com/office/drawing/2014/main" id="{E08F4BBE-31CB-8261-AA91-D8C7FE3C3725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67" name="Rectangle: Rounded Corners 2166">
                  <a:extLst>
                    <a:ext uri="{FF2B5EF4-FFF2-40B4-BE49-F238E27FC236}">
                      <a16:creationId xmlns:a16="http://schemas.microsoft.com/office/drawing/2014/main" id="{8B8A599A-8469-6058-0923-5C2CABB786A7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68" name="Rectangle: Rounded Corners 2167">
                  <a:extLst>
                    <a:ext uri="{FF2B5EF4-FFF2-40B4-BE49-F238E27FC236}">
                      <a16:creationId xmlns:a16="http://schemas.microsoft.com/office/drawing/2014/main" id="{1633B5F0-5AAA-D731-4C8A-46893941D85B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grpSp>
            <p:nvGrpSpPr>
              <p:cNvPr id="2152" name="Group 2151">
                <a:extLst>
                  <a:ext uri="{FF2B5EF4-FFF2-40B4-BE49-F238E27FC236}">
                    <a16:creationId xmlns:a16="http://schemas.microsoft.com/office/drawing/2014/main" id="{6DE760DD-00F4-B5ED-403D-480A7948B940}"/>
                  </a:ext>
                </a:extLst>
              </p:cNvPr>
              <p:cNvGrpSpPr/>
              <p:nvPr/>
            </p:nvGrpSpPr>
            <p:grpSpPr>
              <a:xfrm>
                <a:off x="8135475" y="2411776"/>
                <a:ext cx="661993" cy="1226521"/>
                <a:chOff x="5049827" y="2325263"/>
                <a:chExt cx="1483925" cy="2253730"/>
              </a:xfrm>
              <a:grpFill/>
            </p:grpSpPr>
            <p:sp>
              <p:nvSpPr>
                <p:cNvPr id="2153" name="Rectangle: Rounded Corners 2152">
                  <a:extLst>
                    <a:ext uri="{FF2B5EF4-FFF2-40B4-BE49-F238E27FC236}">
                      <a16:creationId xmlns:a16="http://schemas.microsoft.com/office/drawing/2014/main" id="{EB1F2D22-6626-0E21-DC7C-5C568D2EAD38}"/>
                    </a:ext>
                  </a:extLst>
                </p:cNvPr>
                <p:cNvSpPr/>
                <p:nvPr/>
              </p:nvSpPr>
              <p:spPr>
                <a:xfrm>
                  <a:off x="5049827" y="2325263"/>
                  <a:ext cx="1483925" cy="2253730"/>
                </a:xfrm>
                <a:prstGeom prst="round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54" name="Rectangle: Rounded Corners 2153">
                  <a:extLst>
                    <a:ext uri="{FF2B5EF4-FFF2-40B4-BE49-F238E27FC236}">
                      <a16:creationId xmlns:a16="http://schemas.microsoft.com/office/drawing/2014/main" id="{2C7D9664-9E77-C8F8-934C-1369F4619660}"/>
                    </a:ext>
                  </a:extLst>
                </p:cNvPr>
                <p:cNvSpPr/>
                <p:nvPr/>
              </p:nvSpPr>
              <p:spPr>
                <a:xfrm>
                  <a:off x="5323839" y="2397759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55" name="Rectangle: Rounded Corners 2154">
                  <a:extLst>
                    <a:ext uri="{FF2B5EF4-FFF2-40B4-BE49-F238E27FC236}">
                      <a16:creationId xmlns:a16="http://schemas.microsoft.com/office/drawing/2014/main" id="{50EC1ACE-9156-81B7-8A78-8B44FAF3FECA}"/>
                    </a:ext>
                  </a:extLst>
                </p:cNvPr>
                <p:cNvSpPr/>
                <p:nvPr/>
              </p:nvSpPr>
              <p:spPr>
                <a:xfrm>
                  <a:off x="5341620" y="3369183"/>
                  <a:ext cx="871220" cy="11636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56" name="Rectangle: Rounded Corners 2155">
                  <a:extLst>
                    <a:ext uri="{FF2B5EF4-FFF2-40B4-BE49-F238E27FC236}">
                      <a16:creationId xmlns:a16="http://schemas.microsoft.com/office/drawing/2014/main" id="{B6F4CEF7-8073-7132-7B8C-2CFB96D6323B}"/>
                    </a:ext>
                  </a:extLst>
                </p:cNvPr>
                <p:cNvSpPr/>
                <p:nvPr/>
              </p:nvSpPr>
              <p:spPr>
                <a:xfrm>
                  <a:off x="5323839" y="4340862"/>
                  <a:ext cx="889001" cy="116361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57" name="Rectangle: Rounded Corners 2156">
                  <a:extLst>
                    <a:ext uri="{FF2B5EF4-FFF2-40B4-BE49-F238E27FC236}">
                      <a16:creationId xmlns:a16="http://schemas.microsoft.com/office/drawing/2014/main" id="{2C560DD8-0310-1F3B-B792-65B8D041E274}"/>
                    </a:ext>
                  </a:extLst>
                </p:cNvPr>
                <p:cNvSpPr/>
                <p:nvPr/>
              </p:nvSpPr>
              <p:spPr>
                <a:xfrm rot="5400000">
                  <a:off x="5831435" y="3854869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0000"/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58" name="Rectangle: Rounded Corners 2157">
                  <a:extLst>
                    <a:ext uri="{FF2B5EF4-FFF2-40B4-BE49-F238E27FC236}">
                      <a16:creationId xmlns:a16="http://schemas.microsoft.com/office/drawing/2014/main" id="{B61DB174-C89A-3DCB-E3FE-B948F62B14EA}"/>
                    </a:ext>
                  </a:extLst>
                </p:cNvPr>
                <p:cNvSpPr/>
                <p:nvPr/>
              </p:nvSpPr>
              <p:spPr>
                <a:xfrm rot="5400000">
                  <a:off x="4835897" y="3852922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59" name="Rectangle: Rounded Corners 2158">
                  <a:extLst>
                    <a:ext uri="{FF2B5EF4-FFF2-40B4-BE49-F238E27FC236}">
                      <a16:creationId xmlns:a16="http://schemas.microsoft.com/office/drawing/2014/main" id="{0509C2B8-C8BF-632E-5D67-B259A894F998}"/>
                    </a:ext>
                  </a:extLst>
                </p:cNvPr>
                <p:cNvSpPr/>
                <p:nvPr/>
              </p:nvSpPr>
              <p:spPr>
                <a:xfrm rot="5400000">
                  <a:off x="5831435" y="2877771"/>
                  <a:ext cx="878649" cy="128585"/>
                </a:xfrm>
                <a:prstGeom prst="roundRect">
                  <a:avLst>
                    <a:gd name="adj" fmla="val 50000"/>
                  </a:avLst>
                </a:prstGeom>
                <a:grpFill/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160" name="Rectangle: Rounded Corners 2159">
                  <a:extLst>
                    <a:ext uri="{FF2B5EF4-FFF2-40B4-BE49-F238E27FC236}">
                      <a16:creationId xmlns:a16="http://schemas.microsoft.com/office/drawing/2014/main" id="{4F99F3DA-D501-237E-73FF-876A53ED654E}"/>
                    </a:ext>
                  </a:extLst>
                </p:cNvPr>
                <p:cNvSpPr/>
                <p:nvPr/>
              </p:nvSpPr>
              <p:spPr>
                <a:xfrm rot="5400000">
                  <a:off x="4835897" y="2875824"/>
                  <a:ext cx="861026" cy="1148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BEA062AF-C70B-A9CD-FD6D-6B6B6440C74D}"/>
                </a:ext>
              </a:extLst>
            </p:cNvPr>
            <p:cNvSpPr/>
            <p:nvPr/>
          </p:nvSpPr>
          <p:spPr>
            <a:xfrm>
              <a:off x="3843437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53D81839-B9F2-75BE-A7B5-ED23D89EDF48}"/>
                </a:ext>
              </a:extLst>
            </p:cNvPr>
            <p:cNvSpPr/>
            <p:nvPr/>
          </p:nvSpPr>
          <p:spPr>
            <a:xfrm>
              <a:off x="4665701" y="3918494"/>
              <a:ext cx="84820" cy="81427"/>
            </a:xfrm>
            <a:prstGeom prst="ellipse">
              <a:avLst/>
            </a:prstGeom>
            <a:solidFill>
              <a:srgbClr val="FF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9E76D2D6-CD5B-AD5C-59EE-455C6EA0E6E0}"/>
                </a:ext>
              </a:extLst>
            </p:cNvPr>
            <p:cNvSpPr/>
            <p:nvPr/>
          </p:nvSpPr>
          <p:spPr>
            <a:xfrm>
              <a:off x="5495651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36BDD733-64FD-4326-5B45-C37D13C402EF}"/>
                </a:ext>
              </a:extLst>
            </p:cNvPr>
            <p:cNvSpPr/>
            <p:nvPr/>
          </p:nvSpPr>
          <p:spPr>
            <a:xfrm>
              <a:off x="6317915" y="3918494"/>
              <a:ext cx="84820" cy="81427"/>
            </a:xfrm>
            <a:prstGeom prst="ellipse">
              <a:avLst/>
            </a:prstGeom>
            <a:solidFill>
              <a:srgbClr val="FF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F4D01D75-3F10-7DDC-73AF-6EF3820912D8}"/>
                </a:ext>
              </a:extLst>
            </p:cNvPr>
            <p:cNvSpPr/>
            <p:nvPr/>
          </p:nvSpPr>
          <p:spPr>
            <a:xfrm>
              <a:off x="7203704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478B2510-7C42-BD76-D7B0-999A52CEFC73}"/>
                </a:ext>
              </a:extLst>
            </p:cNvPr>
            <p:cNvSpPr/>
            <p:nvPr/>
          </p:nvSpPr>
          <p:spPr>
            <a:xfrm>
              <a:off x="8025968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494E2107-9F8E-7D70-86CC-D8FD24EF9D21}"/>
                </a:ext>
              </a:extLst>
            </p:cNvPr>
            <p:cNvSpPr/>
            <p:nvPr/>
          </p:nvSpPr>
          <p:spPr>
            <a:xfrm>
              <a:off x="8846363" y="3914307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CE7DFA6F-7FA9-5CBD-377B-646495130EEE}"/>
                </a:ext>
              </a:extLst>
            </p:cNvPr>
            <p:cNvSpPr/>
            <p:nvPr/>
          </p:nvSpPr>
          <p:spPr>
            <a:xfrm>
              <a:off x="9668627" y="3918494"/>
              <a:ext cx="84820" cy="8142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217" name="Rectangle 2216">
            <a:extLst>
              <a:ext uri="{FF2B5EF4-FFF2-40B4-BE49-F238E27FC236}">
                <a16:creationId xmlns:a16="http://schemas.microsoft.com/office/drawing/2014/main" id="{886FC6E2-CAD3-5032-F0F8-AB97BEFEA014}"/>
              </a:ext>
            </a:extLst>
          </p:cNvPr>
          <p:cNvSpPr/>
          <p:nvPr/>
        </p:nvSpPr>
        <p:spPr>
          <a:xfrm>
            <a:off x="1181792" y="5773406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6365C"/>
                </a:solidFill>
              </a:rPr>
              <a:t>Display the time</a:t>
            </a:r>
          </a:p>
        </p:txBody>
      </p:sp>
      <p:sp>
        <p:nvSpPr>
          <p:cNvPr id="2218" name="Rectangle 2217">
            <a:extLst>
              <a:ext uri="{FF2B5EF4-FFF2-40B4-BE49-F238E27FC236}">
                <a16:creationId xmlns:a16="http://schemas.microsoft.com/office/drawing/2014/main" id="{878AC37F-3FBF-314C-2C52-E999D4A71EA4}"/>
              </a:ext>
            </a:extLst>
          </p:cNvPr>
          <p:cNvSpPr/>
          <p:nvPr/>
        </p:nvSpPr>
        <p:spPr>
          <a:xfrm>
            <a:off x="1177401" y="4678974"/>
            <a:ext cx="182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6365C"/>
                </a:solidFill>
              </a:rPr>
              <a:t>Display the date</a:t>
            </a:r>
          </a:p>
        </p:txBody>
      </p:sp>
    </p:spTree>
    <p:extLst>
      <p:ext uri="{BB962C8B-B14F-4D97-AF65-F5344CB8AC3E}">
        <p14:creationId xmlns:p14="http://schemas.microsoft.com/office/powerpoint/2010/main" val="22778717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13379</TotalTime>
  <Words>583</Words>
  <Application>Microsoft Office PowerPoint</Application>
  <PresentationFormat>Widescreen</PresentationFormat>
  <Paragraphs>146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Meiryo UI</vt:lpstr>
      <vt:lpstr>Arial</vt:lpstr>
      <vt:lpstr>BR Omega VN</vt:lpstr>
      <vt:lpstr>Calibri</vt:lpstr>
      <vt:lpstr>Segoe UI</vt:lpstr>
      <vt:lpstr>SegoeUI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 Minh</dc:creator>
  <cp:lastModifiedBy>Duy Minh</cp:lastModifiedBy>
  <cp:revision>206</cp:revision>
  <dcterms:created xsi:type="dcterms:W3CDTF">2022-08-10T04:34:50Z</dcterms:created>
  <dcterms:modified xsi:type="dcterms:W3CDTF">2023-10-28T13:35:46Z</dcterms:modified>
</cp:coreProperties>
</file>